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7" r:id="rId5"/>
    <p:sldId id="259" r:id="rId6"/>
    <p:sldId id="261" r:id="rId7"/>
    <p:sldId id="262" r:id="rId8"/>
    <p:sldId id="263" r:id="rId9"/>
    <p:sldId id="264" r:id="rId10"/>
    <p:sldId id="266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151" autoAdjust="0"/>
  </p:normalViewPr>
  <p:slideViewPr>
    <p:cSldViewPr snapToGrid="0">
      <p:cViewPr varScale="1">
        <p:scale>
          <a:sx n="65" d="100"/>
          <a:sy n="65" d="100"/>
        </p:scale>
        <p:origin x="9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6C20A-9147-489E-BCFF-BCB6958B15A3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91D1-4FCA-415E-BA27-4F4D02FEC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9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6C20A-9147-489E-BCFF-BCB6958B15A3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91D1-4FCA-415E-BA27-4F4D02FEC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1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6C20A-9147-489E-BCFF-BCB6958B15A3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91D1-4FCA-415E-BA27-4F4D02FEC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8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6C20A-9147-489E-BCFF-BCB6958B15A3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91D1-4FCA-415E-BA27-4F4D02FEC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7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6C20A-9147-489E-BCFF-BCB6958B15A3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91D1-4FCA-415E-BA27-4F4D02FEC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58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6C20A-9147-489E-BCFF-BCB6958B15A3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91D1-4FCA-415E-BA27-4F4D02FEC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6C20A-9147-489E-BCFF-BCB6958B15A3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91D1-4FCA-415E-BA27-4F4D02FEC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37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6C20A-9147-489E-BCFF-BCB6958B15A3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91D1-4FCA-415E-BA27-4F4D02FEC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8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6C20A-9147-489E-BCFF-BCB6958B15A3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91D1-4FCA-415E-BA27-4F4D02FEC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23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6C20A-9147-489E-BCFF-BCB6958B15A3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91D1-4FCA-415E-BA27-4F4D02FEC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7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6C20A-9147-489E-BCFF-BCB6958B15A3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91D1-4FCA-415E-BA27-4F4D02FEC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8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6C20A-9147-489E-BCFF-BCB6958B15A3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A91D1-4FCA-415E-BA27-4F4D02FEC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71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73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40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69219" y="0"/>
            <a:ext cx="577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Oath and promises 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19568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4000" dirty="0" smtClean="0"/>
              <a:t>Keeping the promises made is very important aspect </a:t>
            </a:r>
            <a:endParaRPr lang="en-US" sz="4000" dirty="0" smtClean="0"/>
          </a:p>
          <a:p>
            <a:pPr marL="571500" indent="-571500">
              <a:buFontTx/>
              <a:buChar char="-"/>
            </a:pPr>
            <a:r>
              <a:rPr lang="en-US" sz="4000" dirty="0" smtClean="0"/>
              <a:t>false oath is sinful- because when we are lying we call on God as witness </a:t>
            </a:r>
            <a:endParaRPr lang="en-US" sz="4000" dirty="0"/>
          </a:p>
          <a:p>
            <a:pPr marL="571500" indent="-571500">
              <a:buFontTx/>
              <a:buChar char="-"/>
            </a:pPr>
            <a:r>
              <a:rPr lang="en-US" sz="4000" dirty="0" smtClean="0"/>
              <a:t>Perjury is when we lie under  an oath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9412"/>
            <a:ext cx="4979561" cy="340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70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353800" cy="61769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3200" dirty="0" smtClean="0"/>
              <a:t>Sin of saying something wrong about another is called slander</a:t>
            </a:r>
          </a:p>
          <a:p>
            <a:pPr marL="0" indent="0">
              <a:buNone/>
            </a:pPr>
            <a:r>
              <a:rPr lang="en-US" sz="3200" dirty="0" smtClean="0"/>
              <a:t> </a:t>
            </a:r>
          </a:p>
          <a:p>
            <a:r>
              <a:rPr lang="en-US" sz="3200" dirty="0" smtClean="0"/>
              <a:t>Detraction is using the truth to harm others </a:t>
            </a:r>
          </a:p>
          <a:p>
            <a:endParaRPr lang="en-US" sz="3200" dirty="0"/>
          </a:p>
          <a:p>
            <a:r>
              <a:rPr lang="en-US" sz="3200" dirty="0" smtClean="0"/>
              <a:t>when we say or hear something ask ourselves whether it is helping others , whether it is good or truth </a:t>
            </a:r>
          </a:p>
          <a:p>
            <a:pPr marL="0" indent="0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914058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451" y="143899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How much you have learnt ….. ??? 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0919"/>
              </p:ext>
            </p:extLst>
          </p:nvPr>
        </p:nvGraphicFramePr>
        <p:xfrm>
          <a:off x="132734" y="1690689"/>
          <a:ext cx="11562736" cy="5649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1368"/>
                <a:gridCol w="5781368"/>
              </a:tblGrid>
              <a:tr h="56295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1. Idle talk about the faults of others</a:t>
                      </a:r>
                      <a:r>
                        <a:rPr lang="en-US" sz="2800" baseline="0" dirty="0" smtClean="0"/>
                        <a:t>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a. Slander/ calumny</a:t>
                      </a:r>
                      <a:endParaRPr lang="en-US" sz="2800" dirty="0"/>
                    </a:p>
                  </a:txBody>
                  <a:tcPr/>
                </a:tc>
              </a:tr>
              <a:tr h="56295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2. Lying under oath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b.  Detraction </a:t>
                      </a:r>
                      <a:endParaRPr lang="en-US" sz="2800" dirty="0"/>
                    </a:p>
                  </a:txBody>
                  <a:tcPr/>
                </a:tc>
              </a:tr>
              <a:tr h="56295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3. Saying</a:t>
                      </a:r>
                      <a:r>
                        <a:rPr lang="en-US" sz="2800" baseline="0" dirty="0" smtClean="0"/>
                        <a:t> something false about another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c.  Rash judgment </a:t>
                      </a:r>
                      <a:endParaRPr lang="en-US" sz="2800" dirty="0"/>
                    </a:p>
                  </a:txBody>
                  <a:tcPr/>
                </a:tc>
              </a:tr>
              <a:tr h="56295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4. Pretending to be better than you are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d.  Gossip </a:t>
                      </a:r>
                      <a:endParaRPr lang="en-US" sz="2800" dirty="0"/>
                    </a:p>
                  </a:txBody>
                  <a:tcPr/>
                </a:tc>
              </a:tr>
              <a:tr h="56295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5. Judging another’s character without enough</a:t>
                      </a:r>
                      <a:r>
                        <a:rPr lang="en-US" sz="2800" baseline="0" dirty="0" smtClean="0"/>
                        <a:t> evidence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e.  Hypocrisy </a:t>
                      </a:r>
                      <a:endParaRPr lang="en-US" sz="2800" dirty="0"/>
                    </a:p>
                  </a:txBody>
                  <a:tcPr/>
                </a:tc>
              </a:tr>
              <a:tr h="56295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6. Deliberately</a:t>
                      </a:r>
                      <a:r>
                        <a:rPr lang="en-US" sz="2800" baseline="0" dirty="0" smtClean="0"/>
                        <a:t> deceiving someone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f.   Lying</a:t>
                      </a:r>
                      <a:endParaRPr lang="en-US" sz="2800" dirty="0"/>
                    </a:p>
                  </a:txBody>
                  <a:tcPr/>
                </a:tc>
              </a:tr>
              <a:tr h="56295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7. Using</a:t>
                      </a:r>
                      <a:r>
                        <a:rPr lang="en-US" sz="2800" baseline="0" dirty="0" smtClean="0"/>
                        <a:t> the truth to harm another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g.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  Perjury </a:t>
                      </a:r>
                      <a:endParaRPr lang="en-US" sz="2800" dirty="0"/>
                    </a:p>
                  </a:txBody>
                  <a:tcPr/>
                </a:tc>
              </a:tr>
              <a:tr h="5629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8993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6798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41994"/>
          </a:xfrm>
        </p:spPr>
      </p:pic>
    </p:spTree>
    <p:extLst>
      <p:ext uri="{BB962C8B-B14F-4D97-AF65-F5344CB8AC3E}">
        <p14:creationId xmlns:p14="http://schemas.microsoft.com/office/powerpoint/2010/main" val="274053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2" y="-1"/>
            <a:ext cx="12092368" cy="6687403"/>
          </a:xfrm>
        </p:spPr>
      </p:pic>
    </p:spTree>
    <p:extLst>
      <p:ext uri="{BB962C8B-B14F-4D97-AF65-F5344CB8AC3E}">
        <p14:creationId xmlns:p14="http://schemas.microsoft.com/office/powerpoint/2010/main" val="411339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" y="11182"/>
            <a:ext cx="9539785" cy="5748173"/>
          </a:xfrm>
        </p:spPr>
      </p:pic>
      <p:sp>
        <p:nvSpPr>
          <p:cNvPr id="5" name="Rectangle 4"/>
          <p:cNvSpPr/>
          <p:nvPr/>
        </p:nvSpPr>
        <p:spPr>
          <a:xfrm>
            <a:off x="791570" y="5534561"/>
            <a:ext cx="86065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Words spoken difficult to take back just like scattered feathers  </a:t>
            </a:r>
            <a:endParaRPr lang="en-US" sz="40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267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97" y="52956"/>
            <a:ext cx="5459105" cy="327546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777" y="-136478"/>
            <a:ext cx="4163350" cy="4163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42"/>
          <a:stretch/>
        </p:blipFill>
        <p:spPr>
          <a:xfrm>
            <a:off x="3043539" y="3501750"/>
            <a:ext cx="5934502" cy="338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3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01784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83" y="0"/>
            <a:ext cx="6298555" cy="22655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77468" y="2435241"/>
            <a:ext cx="642287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damage by saying lies</a:t>
            </a:r>
          </a:p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Lying is deliberate </a:t>
            </a:r>
          </a:p>
          <a:p>
            <a:pPr algn="ctr"/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cover one lie we say series of lies</a:t>
            </a:r>
          </a:p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 we say lies trust breaks 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544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187" y="160338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484" y="0"/>
            <a:ext cx="4656517" cy="6780569"/>
          </a:xfrm>
        </p:spPr>
      </p:pic>
      <p:sp>
        <p:nvSpPr>
          <p:cNvPr id="5" name="AutoShape 2" descr="data:image/png;base64,iVBORw0KGgoAAAANSUhEUgAAAQMAAADDCAMAAACxkIT5AAAB71BMVEX/yQ0AAAAAAAUAAAMAAAn/yBD+ygwAAAoAAA39yg4AAA//ygD8ywz/xxIAABH9yRD/zQD/xRf/0B4AABb6zQv/zCD/0xv7zgD/zyv5yxP/yx/5zwD/zCb/0Sz/zxX40QD/zTH/whMwJg0NAAD81CHdtDD/1Tbxxzjz0iykjUT80jwoGQsQAAzxxy770CNtWCKxkzjBpVNJOh6Ddy69nDPLpTiskCr/z0znuTf3xSpKPBnrwx3swDuhhCkhGA+qiD6QfCgAAB/evEBAKw/Try2ZeiPivSmjhE+2lyA6MBpyXCAmFRweEBBiQx310kksKB5NQDjIrkV0Zjd+eSCDbDORbyrMmzCpiyjcuEe9tCVzY0QsDxJsXyN+Zx07KBdZRhHgvl5aSzVEKAelljuIbUhZTzO4jyA9NAuxlVZ5YkZRNR6plSoNGAxiShitkETKnEGAXzJXTyL/xDr202HozjbXvjppUDRWTxQ5NyXuszKKZyVzbi+biElaQDW5j0q5jy73wllraEHAkUSGdEMxGwBqTQ/BsD7htmCqnVGblGheRSq8qE0bGQBSVCmFbRLYwTJwUT+EXixLSSNrPhE4Oh+jdTg5LDZoYEpQNQBGRhMhJCXkzmehj1IfAA5MSDc0JSEpMBLFq3Y5Gx7NumkeKxdcTIOUAAAgAElEQVR4nO29i3vbRpIvigKBJiE01AAMEgRIgpTElykRoiVSEinqsTRFS4osW1rK5nH0iCexncSRbSl+xBlnnIkTZ4/tjU9yM/fszk7iM7vnD73VkGfGcbJnkmyc73z3Y30JTeLRj+qq6vpVV7cEoU996lOf+tSnPvWpT33qU5/61Kc+9alPfepTn/rUpz71qU996lOf+tSnPvWpT33qU5/61Kc+9alP/1cQY4JKiKxRphLGiOYq1FEIEQSVUmpZjFJFpppi6aanaVRW+G9Z02QZ31WJZir4g1mU8WuMUaIZJObIluVQRVFkgoTlMCxd0ASmUIGkg2qxRCoLwS1ZlpUElR0L7wp4jSjUUrAJsoCvWiqhpkleVe95R4lisXiz/bSTf5qUmSJolNctCIqjMM2QDRkbparU0Nzml2/GqCUIFDujICf4czJrr9Z0DRsraLbFiKoqimDVVtsaNYiO5USpwogQdN+ixI4ZjA2xoHJZYIIsI4cp1YjsMk3xFFnBJjg4HoaGl7EBgmYYWnv5xrj5qnggcO4Sq7kahghMwH1KVdlwEo6jCLJi4UhatsHS2H/LSZPotiTeshTiOHycdOpEVexI5j34pqCnLU12HCthYYtpoviNGJ62DJbwbS1hMQGli1JXSDgkt31XTlMtqDpBUXoIyg7+tplh5HZqUQffTqAAUZRHFB/bogpVfRiA4ewr4wESI70xgEfdf4VjkzFsEvYGBRFFGkUbW+RQhxCFDaUtbwlGZzSquEwwCNOGZF2QKTVPw+kMc5ig0CEDW0xc6sb2oZFJ24y5FpMNjViK4FGmudTswrLsRq2gYpepOrV0oqG+UIdmJ+ETisroGgahluM4yBZD0JjjmFMrsBt/dRwgOJIHAF0/VlyAM3WZOcV8vRwn2LtYcdbPl1AdUrOzZhKFIbXxUGFpvzDrN4tZW+Nago0tPr5lGqpZLsdTMWIExsMuPc4JmXwxI0RTxTy1omamU4znqVMJweNsfMgNqlbN2U69hJLAqKBZ5WuR8ON83FGUWLFTjis4Njp+K2RUzcieFnczr5IHShsGvim6Q0rqxm/qqlroiiBNVFNaYQsi4tejxWhtBWBisJpYfjABndjchZFLB6I4fpMqFup+5v5bw/+esVsNEVbWFi2d4SCmFi7M72V3ItLY+gNJknI03pWwzN3sJwBiOLxicjkg0Y0DEeB0C40B8sGqgggh6TcZu7A6CGJjI6rS5mokHGnUTBI7LQ2/MnuAEq/61wAu5gWnWJwu5b3CmUG4tAZw1VsaOHN8HKB9KIq/vfcNHGT3QZJmUqMQAhgBcTujcS6kAODZdHwUNo+PwruZhKURWhBBvJO9fwagef1rgBxdhN03sahce3sADibnogrBp2YBDjZW4FIMRQc1sH0B4NLkUrQ4GgoaUPMKTwC+wm9VZu6FhlOvigc4CwnmAsDtvN3Eno3AznEIL2RbI+Jw6TMYO9U73s3NIItO/Nv2J7H6IkgdvXAwCOvvP4NIQTWYZShPL8KzUhOkj6pvbJ5P1lGGBWV9F+54qT8hD2JvIhdjB+G1e/92vHuX3MJf6Zjh4PxI6jDSzHZDa3ED50Pm2BsAJ2IeW5Tgd6XeSGQ4uzQgVYotcXA384p5QOXoFMBHKbXePSOJH13D0WgJqdsRmGnjCEOjmi0/4l+6TU9YAuio5mdhSMW6ELmlalQfErKXkAfmKn/m9y0bzQjT5DTyIBY9DjBjo5DlSA3EELz72JfbMLisMSFtETSq6/99+1NAHiAnic3kHo440ZIXIdzU/b0wlPalSEdIocI0OQ9emU1Eg8xIDqW7x1S0y9DO3wa4RX387JT+PDkGorQQ6/3pX1GdI0VzEa9q5moIMtFt/Eoo2nQ1gzyYZs237xwDKdTBCY3JcnZXvGO6p1AOEleRB0bp7cn3kEeLyTaEloW0HcUpmdXPwpPFSzCfolx/ZO1z5EEibX4E0mwi3wDkAYRaqokGu/lK5UATPEH3u2jzCvlpHO9zCZTdhXxnUDxTOg0bH288g70NGH+/iY+ci3EeyNnVASg152G0LODEx+zSRThTrEFjunkcB1kxuJkvnozciXnIgzdayM1WCoua/mT32B2vhqWXCuj5yHL0HMr++jasFRSmMEPWURdOTZdnsZJr+VYYVrJok+fyvRCsmPlGaDhPXpmniEQKj8SQeBadBGjbhV0Rzr4WgmpsKwSnF/8IC2UJvvliUxzLXF4RYX/GRB6cORMR5zzZoImh6OIfB0PbvXkYnNyEMBp5R9ON+ArcidrXQUTDL4UPcosh2J8cjSwmZkCCb8PXbRx5JQfSMzSbkQ9ygdNNZtBNOxtul5+haoYGYUMoDEfg25AItWwXpMHuLHVt41XxQDZKcysjcPLeBbGt2MXuExjDCUnvrf1+HuYXi9HVxsEIPOqlV8Pz89igVTE0gdezKPYyeja7a0/WXi9OPkOZnWj7gu64lmpyHgj1TRjZvAdPwrUW/P5JaHjOZ8nqLj6WsxWU/szcfPjg+nYYrSTlzTCrOAc3OjgjjsLIo5rrW80v54NvqdfXnsy/XtBc+1WxQFDSNs3UO3HK4hbTqHl4WM9H0bQdRg/vJl1KjWT8sOgRtV5PluNC9DNppFQvxwxD55MaLSb92bphJGP1sm8Zmk3UmZnsbmTPtHQX/SahXi8i1Ij5ZdMzFMvJNAsp9K5kDgYys6acLNcRG/BmaG7msJ5SNCXm1w8ziGJ0Ei8W6iknYSfrWIpDmPLK5IBQw1BpQuFeOyIfQbcsXaWOhd5/wsaZ27Ip0R3HRYREXauIhroVoDvmUu7Ocs+QMTSPsopa7TrlEbj3HuzQtCZbtqrJRhpdb8RPGp8zFFUmiYSDtlghCRcRhWpZBFEWEgIFdL4FdNHdNLYARyNBDVfHEhC5CAjsZM+SXxUPEB4hPGDYUg7i0KY5roZw2kHdpi5HLwht0NAxPeqqcuoknwVnEEpTV0eMiZOazKGxwoGwhswgZTQbsNbULMNyNM1JG1GOGDkOR1Atc2iNJpEg+kYYjT11opoSWDtK0UsQEGGoLnaayfgfwVodC4eBy4Bm4ET+ynggHJlchA7EMrKI946ahBdljokR3KNHnWAIZ2zB/+Tt49dOzeo8iBAIAGecirYBH2S8MxorV96ulh3KIwcqdt/4iwgflUSDRzlx9M07heKFqDq4wwEpkmt5yFIuFHow1wYP/VqkFRWiEPp8FmIv3hnSsp3K1aQVe1jJ4/jJvLuy5btugDCPnmc8nmDZUeZ5WIbMWSgkdU9PBMIeBCvId8vVAvAua9/pokyKtT/knt/R2CudFH+AEnR52eZDhe3XXryRNUqoAyspHaf1OUXjvUVRReficttDWUChQIVCdgg8ECWrnAOo80zRtc7c7F9kmIeUeMnPf/71qqYdDTUXES4rNQlgivI7eE2hvy4PmDYt7ZpHo6YoLw4Ak+PvrMFExq6h55LGjuJtKz0kbMCWZ1iBRaBBSAjtnoWGAEXbDn56XWgLz9nJOcQ9oqNfyDbeac7JoJsqURwP+Sbo7W/RJeNzb1AiE35VosV3oOF7WCsxzajp/e2Okk2WJqCRYWb1DyWHUrxrxojTWoHJdNSSFTPqRlF+lHjcNHFexQ6YySi2P7nBQdPzgojCovieyf0B4vl+lHF7I0RNn4cLiWem4jHTRK60QLyP/FHMuOkR+dezBbxd5VGQ5scPOlq61W1cGa+lZCuBc5pipY7/65XNM+GGX79+fO+yYrXHr+w9+OwwB5HI19v75c611X858S+rfnnu9KcTW01D1WLV8ZN7k037PIhw8WDH19DMq6za/c2J1SvjOY+xwmJjeLyWtFS/tnql0W1RUr/eHd3Yv9ItGKSD4N1m5vXx4cZC5tcVBFJ+F6SRT8fa0RMhUQyHYCuuUxkn/9QNgGPYm4l8DQbgvNeD0CX0+B7mXpdgbfTTwg5EBtDV7b0L76FPfFB00L2FQQnGOlNrg5H50VXTSCgOOYeuMtKA1FHyE/DVcQmq0QzCy4gUhmr6PN7BB0IrRZrjGBIx2tpCA8Z9/dfkgZCd3g1NlNb98khktPdxYxB6ukYVTa8NDG6v9yA8kSpXRDiPrRt5e/342rK3PgDdfD56axMiFxqr0wDXs6cQ7KoPQ+L4egVgK4u68LCUZ4aF5mL2TwC3W8dB2kkthiIbrQviyThC9K9aT58cGynXEWRNtsYhXPU4D/ReRHrQfBtx56/LAzv+G9jzEi7iu66n8z4oMk7UURzVDT0+ChNxYUbCeQE7Bt/c2EjJxRBMJuShGA5mK+5rT//0uw/R65/2VtGZ1P3VKy2jFoK2inMBJehFvg9wPNaUYGL609AIFwmYXQKokDRWUFMQZNUSWPVbMc4DZHQgNXDc+lV5IPgnoWFSfRlC9xL6YxyXmGEp0WwX0RvLzOO8IM+IMEeKJy5GsHULZgrERWoJHiLenJxIYoe+/iAM67EbA9BTHDNrydgn5AGzcWowAh54syPSxPrrYanV6XRmzC2Qris81lDlkaSq14ZIN+BBbFGCa087M83yrzsxEP+KtJLPZloQ2S/FtyJSJY3uYdSeG4DFUmkE9US/eQyupud2H9+aQwBdzqDAxLKOtwCoNnoP4FT+HspBdBHEB0W/+eUMQVmvpeOOgp6upa+DeCqPOrWZHT8GFTN1bSlbRUZns/sRmOERhBPZ+xCesgMeVCNwoxTrjZd/VRYILLMvwWZ3PD8OcOEtCA9nqCXLltAUQ3D7JEhnKvWtEIy3sctbG5uhiWQeLeFbtxdqtyF0qq634NilBygfm7nC2CBMHEDoqt2GYysPPsoR5hiWtg6R+QcrXEaQy9J+A9Zmy7sheOsgAu+kvBMgTTxYg7FyHQu53c6+G4bG7TDUftW5UaCkPS+K0E0XuiHsy6OmhkIsJ6hTG5PgzGuon6gfEnx5E/4IIVjJCbGrXGOv76BtRzkuolrDvUd4wWtN4AO7G1k3s4PzydjTBBUM20BdmMdH5qIstrGGXw6aVHl6KYhXlqPWCQiPgDhWM0/gK7Bq3t3HG7u1+K+rC0mmlNu1Tkom2XKt1vEJzumEOAnFLbQ7pXY7d7eey6EaO51ypz1TtzQjUajVbiY77bu5Tl2NpnK1m4l6u+1qrp+r5Xw6JKjZVq1d5KowZHF7cC9XK2eoI2OJ55qmjKpW6rRr5aQuBLrQbhcUZaiTu5ubtZg5U2tnNOHX9ZX5eqNMEbLLzz14ixq6oiEsRvxv2AnFc6iBBg5bjr4iesjGkEwMqgmOZetMEXTEeXifIwad6JbrOglXU4lsIPBVhhL0fRDvpXRVdih6TFHbZg5DBI5veobgmn9GHpiCbgkW0R3iJhKy4dk2dV6tHMiywoH836CpG5V1J0osjuX5ymfSwi6iRWCGk7UURIuKRi3kCTrDGr7npKllDzlpnEHJEEImx3FcC38RlbkKQj5VNWwZkZ9lK46mJu5+MwDiThbRhICQQnAcPmdaNKpZaVm2L4+JIC67DiPOkIyPU8YSdMiwhGD5HhG2wjH8Ly4UMo98oL2m7st3iGsZaAgUS/nZFongZMgEI4iaqCgUFrk7cakx8aGnat97EitRLn908eLZy3p6KP3SbcTkfJz4ygzFj19YLKiF41psnqvb9OVmodCrZr5Xs16+8xNKl2WDB5kI05LN2qzDjHw8njKbzZfHMsDUVjYbS2Xc7M3a7Ev3dVcjHJvLfG3wFw8nMCp45z8AeF99mbkyanz29jA8iv38OCbDEfQ6s0zT2w30Emwi26j86DC0X+pGwAOXyQazaxMjcJ+z/QXxU9KzOUujulzPzRL5lw4nyIIc2xlAHnxPwDRsf/G1CBzEfn7pOHCJGegmBeXaP6CjqSN0Rsaib7Hww7Ila0668g9hWH6JB8n0weC0TjVaQ7jGnJc16WcR8Tzq8f9V3fPU0ikuBzFPl2Wi4S0P7Q+PCakGWx8O3Y7ZHlX5UCk8QMaox/Msgh8opPipEh5GDMJklKjBZT6uvBzdoMUb0E25QuYEwDnPi/HIWP32dl3Bhz0ZGyGjfPPSFKVedxSbGPU3IHIVS+FBg6NaZCXZg2PrVCGl8cHFGDpthGDFPBQpKx7W+JO7zz9mFufmzk/NzS3O4P85vu78H1M7c2WcAdzW1BdL1ZSbsIJYUvwkXGwtflFNMdtvL32xVIt77bm5haX2uYW5uZqVqS3tLJTRblroAkY7ta1qa+6Lq3WWEPJ4Z65l0kIDpMbc0ixHDSeqX2x1LObe+nzxbqLcu79UOP/FUoEKNFvb+qKyMTY4qyVwlu2BdLzyRSVlOWpqY+kLbFZsLhIaOzV3buZr9B7n5hxqts7vLLV9y5+5/kVrbqlOfpoHwR9W2jAIa1fQFaugz3c/NgcSiqq0UhTiVwOo1miqR0YAefBHOBaBhWR0C+BSGLbM+/yJRfQL4Q/ZVVhrwOiMalBbVqdfBziDTmRoybMK42Hu+02mcpIoDvLlZ3R/3sObY83Efe5XKl0YOPa/jwEMF9XkDWwJOtT7vmY5AqnxKALAeIml0MN8N/Jkxtzjvil0a/xTgmKyIokNCFf46qV0FkKX6U/ngZDcOQYnZkbEB8lTkc2MuyDBAU+RaKO5ijQ2FkID+6YcaGzqCoS3rr4He34d+zzdhW+aPqLkzcLhA+gezgF8XnoHbmcN1FE9tYgcuHF1+NhEHFFk+MPaOIgVryfBjebdILlg5dokB4ftA1QLc/mSCBOV1ZCU4z253huGhZQlU4dw3HXl8VfoKNhzIryxvgkX84fvwMAbM+UkutCTzaaCyPVUCZWrefcGiCPPoPYz5EDwbuFQFiekk/lNuJXOYq/et38nQs/bgfAtL7UnQdNJPJeDi6XSWZhIRSsPNtp3AG7Sw09hPh8/AzfzuyCujeCY3STMtSjLXzx2pZTahyvO9DxIeQEr+Sp+dxCRMDqF2NGamUNIqCgPkQeW/TsEmukqSDkbEcdM/hLsm0EymtoCmIrV0JXKn4yE3nsPyy/bkzA4rVr0KYhzVPCRle+tRUR4mMZnFwplV/gZPDB4/5HfsCEO+0M22oOPdcRs7dQqdsjwViUxR7QjOQgdmMiDsxm6sQIwFh6bHUq8OQi1T2DTLL8mPnl8f/n6fXSOLcJk8yJcSXn7g8PxgjS4m9WK8+Fh/2YYuln077BTbe9WKLLsKbUQjpzCczM8xM1trQCRbexWxVXQI9S0WyAFcaQL0yDOV+9Xl885ZlccWzcsfQZ5oFixHVE6Va0uV+8KnF8mD9z/9OnS5WL2P1c+QP1dwCKQB+8nUM56Jo/m6PlGWCoL2CKipa6EAx58lOqgPq5PRsZmBaEYGkTQe4vEVyLQSsdyD4mRVoYsO3NJbJjeXmTYzM9L4jQCaalhFqRQN+ZYKo8uK1jIsm1f57lG9nEQm8pyGNoGH1cul6qWYIKuYfcr6es8CjfxD/Cxme6ds8zJUKRAqY635sxYbAkGFrKxwvkUyox4Nab8LCeOYvsG4DjqALQUu4w9/zyKiP2agRK7cqIL4c2khlVqidY8fFtofQAftHAcH5xYAfHtphbfiqDZ9JlTgcHhxUkQyzShKUyb2YXhVqER2s1xybpxYi8Cb6anB0JnTlQu17Gua6kKosaCew2kuToaFKiU0dBW6wvw2p8frmeFIWa5lBitSPjgcUOCtjkF8OT4ZAjKbOkYLJ7Yys5GBidOHD83Ex6E7tz/gqpzAgYm60M/y5mnWuZ2BJqHEHnkC94qSBI85tlmy+mr3IrDXhFhnitoRREN8eQeDxCXVkIh+Pq9MCohaQIXF2LlebQAnrVjLlUdocRt9qVtgDCU/fEgELjlp42t4Ms1iIRhA7C87jUearj6JYTEIBYhXQ3EACYW1ymJWgra5UHehsW4hgKCM8faLW4IQIS1ePQGf3Iu9hBrEqGSwoEBcTX9M515L3d12dWXK7kEzpRTy1eXO1NTV8/PELc5tbV0LiPIlqOoRnpqavl8rn358tSyUTi/VCs2l7bqAjGXr15Oyir6DE8Xt5YzqqERxxIyy/cvn2+3z08tTx3q+fbc1vlWCj1wv7249dDvXJ6auj97f3n5fg5rmrrayV2dmro8e3/q8tXZ6bOwFkL2HPiyk2CJ2cvt1tXFdgqd9Vhv7h+XD7nn1sTiblEjtby12C4OydiY8z2q3p2bunq1TZWfwwGch6nN3KzJOIRN6zTquUrUVGSXEddzPcTACUYthvYn6VBP8aI6o7aZMDTPNGTXsrH7lqvpCjMTHtMcipBaoegKu5arJKMETTh6fgzR0lAa39MSDnM9JaooUWYoxDVNFvVYDL/iBTm5D5vF0q0L4lpZQ2fLiVKS8OKUOuiq2l7Uo2iZDNnkjUIMG48ZCeYQllQshr+1aFRzfyqOtII13mA9Gydj9Jd4pjjh2WmIIRMJ38W6dUJ5VoQiaAynbEVR045mUcfBqUvha6uIbUiQCiDL6CjzJXSEHQoWYVHPshDeWrJxZKwV2ZFxYuQvUSsg9Lb5ChzaMcqz9rHmYiMCq93t92Arw8MWvGO8hUQRnq/LY7UGsQM+8/QVjbOHBGv16Bup2O6fKgcaohaL/JAVQZQ/NKQKKn05SsF8R2VUdhXV/jtTUJBszyMS+suJQzwJXyVB0g1RiP7CgoGc6HT/fU2a37+e0fnyqspH56W302mHpyX8UniR4FgwDnJeZgOxObdTzajKXuIrU916p27qMvt7QmfoFopFpl7OqC/dYXbMz9QRe8WLDk9AeeEdg5mlQqGYtVFYBJoq1IXv8YAqbrRe5/j6F4kwO1Sn8SiO9fcWczXB7iweiNUgu+I7VN86A/9+3kO9/zuFG7alWr2GFL5deKkMI7a8c+bdop66MVx1ZeUFFgU7PDR0jphGXS0/fmYjob0csaD1hfGxJfpL8cBSWW1s2aTf5wETvGUIR95ELf7uDfScIs8kKMuJH9ShFynhqjkxgrhh6SV2KdlRCXZLZAbCjSR1XuABC4afQ2XNdkgbpNWY9r1q+ELv/5kHP4U5rprZRMiCqNxhQeyY508rfNeQ7cqHCEQqlDiCJjOdp0AJFoL15LPIl9NbS77OtCRTuEYLOjcQ3CaiTROoQYhtaxoVVCupLyPQqX7YtGXXU2Wec4ZKJiQsv3URdot68jRUEsoQ1XE+pSoPDio6dt5LKcRxZZouNkaqzEAnzkbDzHCyEZguOHryDWSrzWRBJzh4TNZRMWWCrSCKY/N0HpL+CWuSrLkNkbmnOSLYpfbDdtNEQ4xGHHlgttrt/0BvTid4Z7ld8LGfhoEc2TgDB61ser3W6SzPUprKtdutDLWd0tPlIl8ZMAvt2iFOBdhXas084OtlcVrKLdcKnhDVss32cieja9k92K0b/vrDtsXfnL3ZrjVxvqMZrKu0tNZDF4MYlvnxw6caVcp4MaNYVryFXw41RjKcBwpJ9ZYf5uI6xSa0nQ5+JAm6Isvt5gz7CRE/gkONbtg3Kbu3iz6XNFlkOt9Gose/xJ+DIajoyeBOZDFr4MgLdB3QhWxk98bg4iB86XcCF3C/YNfWEHOg1zzBF9d2m4pGmSN7Qf76Of3mBP4TqilOZpEHB7oZObYHH2TMk2swbs6sReD36PmNdjR2i9f1GndRHcFW2nh/ixVrT/DilaZX6vJc32czTOE88LzmNl/oHW+ap/Gf8ofAU+IL7wJ3TQsvW+H/AyXKC9jxx7VYC0Lzpw7CkcWopqhoj9CXf/cUYsMKAvjw6KmDiLToClY6qpW7a9LXi5nRwKNdLZ0cgAebAI/y98fQxR4/QLd1/Da+ZuHwUU1evgTw+7vxFbi0jui4mUbPuLd+RlxwTeRBnG/42DQ7PBZycID+cJSDso0J+LaEumUkvHYYQnOJngTHi+PQMD9Bmbo5DzuxQA68FPKrixxvxDubIM3m8CMXW4UPPj8OoeWfEFGjfEl32SExxDpVs/hMWisbLnE0f1gcKcSQERUPTeCGWTq6wxxNLZ2BnaxQuiKd7S37y9jybBaZ0DFvAbyZRfR6L/YxiKcQNqFyy2aFg9AqDJ7dvoDg3h8ZEDc3n8FKygx0Yf1T6R1TvyXCgzzK14NYQYT7MWRW1OB5Dpra5MhwNQQXtpGXM513H6yXd+GGGchBbDkcnoz52wi90wjByuZVCXKxG2E4/bsT1eRP0AWDYtMv2xrfFnBLjb0D4ZyOzplQisBKVsEeVrKPAJ7qwQ4GQtDNJfUzg6umFbsSvh2j7kIElj1E25Fltx2JTLnI0Ws2MuJUGi2o5lteRYI3EqdQGP5xZ2endhfCH/xjd2drK+rfwQpsZPWNrHIXGalPh+At5XAC9nsH4q4ftTS0Sx6KyFIGG/DbyZ2tDzvp6xe4nI/HSBzfiM1h6xSGmLTCvza95Qjk9JmT+ATcmP0JuqCobQ7iiTkuQUvLX+Q7ElAOEPVF5vMEB/F+6jaIt7TURRBn0RglXJI5I+54zL8Ct1PMWxBhyosuwrE2w4KuyhztcyB5Kss3hOIEg0X0eDbC8XzUz2WaIA6XaLpZVDN3xLNxLYk8MGlTgnvKxygHpr7BA49jNZuh/yowuYxyEL8twq2EnZkxcab88o1dcTwr51EO0tjx33n2YgSnljkuBxWQZrzO249xOEPb0Z+gCwI2ffzj3ux1CK9+XMHpOm64KAmZGxBe7I2L8DssOryDd+B2XE06ikbW52G7NFQaho/yNslJx97t9daksQ7P17nqbaAcmD0I3csaakKP2hkUgZ76VIyMVFtbcD99IMGHvcrIhJ/Zg5WSXhiF2z7hCpR9HyIPsoVd+O//dKKQtmQB1U5RyxJC4ymQ3r2+cSCh1Qt/nluTbjcT+Maih6y+0nrjSVgsK3NheHxiV5Ru+btwavr9XelR5qfIQWYUoTxUk9vcxkXWWgZ31TQ6w0UKkX3ofPYI/I/2NIG7/jdHQ6K4nx0Ow2AjpXlT/F/MVJ4AABbuSURBVF5IrHpVcSACG2sDg7BxEj++SGrUENJbESk00I5VxWM8JtAkrV1e20Ate1qUYPjmGBwT91tSJAIPP5VEWEUWjkzsdysFvotapjrKwYJSDCYXmDSDQDLPV2iNhI9FtmILPOIsilWC/A/zcIUo9XCwXsdJqPoTggjM82a6E3uLZb1Q2Z44WCokDMFFp8g2Wzcmuv908uBgSpmubDf2FpoW04jm0uL+/t7eh9k7+3t3VuNM92vdRmOnFyXLe3iptn9nb6/12d7e3nlPIYZqLu3h4znBa3cbp68W0drPLj1qbJVJevXO/v5+qYGlfNjZ2987vfHZ3p07S6W3gu5Co6whiIhGyyDOMav0yWeN1bZP/Wt7pz8pbDVWb+3jK4tmvL2DdedMQ8tebey9+Rir6hX239xurNbMn+AoomvmmRnfM3TqJTNx29DQZ6PERWhuZk2WSmWYlbDj8ThVCY2iI2toZtz348yPZ7JxZhuGYKYyno4wJhn1fRqPxX0lmkrFXUHRLMUw+dOG4rC0n8SxTWvUTsUV5jiHMd+Ma1mexirHMn7GNLHEWG0eejP3L0CkRgRWv5zrgXhVZ4plxpMeerAkE/eoFzfdaDwejVoOiWLTGcfqShxdpXgqZjkmfk1xH+eXIMtCq8QRjMz43n6EVY5FyY/cM4Bd4JEJ9iMBrorFGqoT/QP6YtermzDW0WUZbdzFAejp5IV5TuPbGnQFXWvGcd7RXgnK/fJXkZyiCJqmq6gVriHYCctxEpaiyYbMvpea8EOUcCyFg3+D/ahJCstVBYPZhdUgS/HgVowQvYku2kDFpy/ygG9f0KiVsHgyAHUSKJeCga8T41UkarmERPM+TtIJh2/R4evyKollPPVHSRkCP+L4KVN3flRUh+rJTNZxmWUWeu1e07cNWSfyYa93GHW/k3rDY1f6kGbxffXJqEXVRNZHRXOziVchB3q21X10UPUVHjQjMVszWLm22MhpP0oONEFL1S68O972f0x0j/i1zXdvty2BGQldk9EYyTrDidghqqbZ9AU5UGRmOzFUD2rVt7ZS2kxl83Sx/t8WJu7/rEjq36NeMN/UXBQyq7NdtdTYDv5uv7iGQ7777wsZIRblXjKEx5pqcJt85/GXx0ypSmEID3bQfvB9PIYs2wpTFY7oHdn4y6JJ8JYmOIXulKPJHncT+W6q10vneIT9lzGCAo8AGlirpjg4OXdh5I3t13OWnBjy3oQ5j7ntCyC2DR7hTSgW332UYNhAlE506yxmWI6lcueCjwhJZE7CxX/7zUFZIBpaV4enzfB7ju4aPApBqYI2V2MIKxwLwcOz1snGTT3Y9o/Kp7G0k9CMRMLi565QVUabSRO2zHQnaldhNUasBF+Yi1bPwmi+cwrE8z857eA/I1S2dLFcSukKy26K8zezKao4Ub86Elks+qp+GaFDataPEka1aKlYrCctHDi/XM5nXCWRSGZuZgw74AEj74/CO8VkVHeL5UOWHkplMzj5+XElFc+7gQEjKqkXy0VfM5z1M/BoOpVkzGDRw2LZ8DKpkkForFw+TMVRLPg2HsEtFzKpvKvU1sLdfIrJ8dYbdcO/AKMlDlDO/2JywKwW+sfio89Nc5fHCWZ0w7D0Noxw1N9JVBDgPYtIC76mlLtjAM+upuTMAjpv344UZH8DoftaJRPwwKpzv+1K1u0h4BMXMogjpPkDnnSO/y/5Fo9ZmbWLHH437dkRdPjWMrLm2Db3O2tv48ey5x/HkicAp0kOIVNTOGWchebMkRf1tDN5CYGOyXmgN39RHnTGBga/ws634wcjMDLfSTNNVTsI1y6+9VbZvoz9evLeALTUVAOduTNhWDCvwnunbnCocB2hAv5fDXZoJuq76Pvu+50QbPXOiAudZ8i+RYic3bggvVZDZdCEaBXEta+k8Gi5eHJEGmikLBR9t/YR8qB2CYGovSzCqU04NoWumWWotTCc6qLez14YlM6+9VbhMmcWybyDPJB/UR6Yq1K4lu9JcBDNjofmS9xHYowgtl+IxZhyH9uQr/KUMvRfuvnSsDi2vhgee9A7sZqLnww9efPqykAj2AKmWdOoC9k4StXxyiUYySOiquQbsJk/Dgsejz7S0skINLN8T4S5vgtnS+iRyLLlbYhQ43kYl80tEB+8cWI7J9tawtAXYWCzd2L8HL0pQTcbU5JVkJb1QBdI+ReyiYHVNa+E58uaPwxQspEHSZkJRFYMH+sgKnWQ923vHF8r38KWyjG+Ns/zFmDlWryAmPfMmZWVkyYvypBLo3AhUX8tFDozOryytl5cE0/nGxGYbkABMTWavk4EJpJaC8KnU/lhmIgZfPsj1ZEHG7yOZdLhWdy7x1MG1RCrNOdBxF9FrS7Bjpew+CaAqp7lPKAdgCndkK3vR6B/Bg+iJ8Nr9aHUcARK5jjM13kqrOzIZUmcQ88vdl6EdiLYgPCP2FLZxsmyFj8xOQySeKMJYiOfSZYyQVFpqzgK/yPpvxZae9+r50uGh/x6G96D38KBiWKAPmdHFD/weZpJI5o5A2efn3dEHotwPbEB0hTNP14c5vFCXzGoQbOf89CeeDozK8EqQ7864EFgD1TkwXmPoOf4X3SUjuRgFcRqfgPCd2LZTZgvkYAHehGgWyzXY8sAPfu6BNdNVIi38s1RGFn/Et5cPzGBLUELcXW6dfBbTwj2ba6PRlAXEPYullrbBykV5WXw9gOIINRNo5PH5DzqQq80xyMBqFQT+aMx5EHex+tv8QDWDlz7+PpH4lqWOURObMGpUu8ijJVTI7BZOqzzGELVTiEP1vmxKm+mcVr/uwseP4YHpDUSGVgRQ5GetzUvieN1zgOXlNZEaeWbSnUlFD7oofX/qhbFHq+grJ5HEA+N4yvwodeDQXgtDH84ygrj2WXvLSU78wMwH4bTcZZdGYBqC43qIcosev2Ux1tGViLibjO9HYJQt3g0iDlk0wha5Yka8nnizQ8i4+YQQgaKvDm5+BUc+LGTg/D1a1s1bMFEbWkkIq62b6PO3I8qtvJfTNc8aoE5Mz4Pa/s9MzOxNjoPAQ+oHu3xCnNLI6NP1k6MjM6PfBItoQZA43dZuTl6YRjWumUa7fFjH65Hg6Lo7Ovz82v/YlrNbW4t6mgkz8NuIdsY2fGiskxlZglW+44Eo92mXB+dn5//dDpoADUXRuDg3to83C98uhmUjCicusz/dHwF1r5sWkqnEYKT7Qo8mYe39+ZHR588hvk1+DBLrV9mH7xG4uVC01dVVq9n6nXu7MvoNMqZQjmuJf16ORPNZOpJV5G9+OF0VLAYjZuZQspHAKvHDgtJjxp8/V7T6uV6eZZpglc/TJmIb+VkJqmpmXpGVfhKMl/EYLFmoZ6wmRuvH5aTAo62oVHDKxfiXr1cdpQ6Szbr/KQAWdBtmjHjh4emLjDPLxeSuluvHx66/DSIOn4eZnxLQwX7JXjAiegWeofkaEO2cLQXH/1VVZC1o8y/59f/5vZ/Bwh4FkOzz3/yedXhuznI3wD0d9EG4TueNVm1dMZ3JShW2mKKq2l/wxcK3iYOY672cj1B+8hfP38AhvyXyHBfTISWEbm4hsGzh3/MyxZ2wQ0GRCM2Yh+qofr/0INBkxVKVBmdURxCjaKP5Fr0RaVmLj9mUOY7pv9OtX8bs1+CmCPY1gsNIUxjPBfjx2kb9llP84maIEZyNUNFQ0WdH3ry6LQLS2OWIpj8PBmera9apvDC7n5q8yObVBNn07/TQUKEn5GW+J8RYrtWpfC331y229WyZRg/xhcjVrL6kEf3FSTVKT5dWE6wH9ydeyQHiJP8QnuxTRgKkFNszZ333L+lviiuwbIlvM2Sf3eUlR+ViCTLikVQvVT5+TkLwfFsGl/ux1s0ONoRhZfWx+C2yU8tkXFq5kdn9sSBLcpPH0jT4JBQqgRHWTENp2TKiEYtRLiIpx3CHA/d3xriyuXLSYVyL3IxlgxynhhaQayO7z/hp25yE0b56ZQ8PXVwjh8jwtfW4MAjspUgwfkbGg9eoeOMbiCPkioc1vPkJNkhCLD4CREK1RVq8Syk+v2cxXca8cNOf2CzzZGmOA7DbriyjiDVslzE5mhqbH5CqqWoNj/nUDPQemHzCgPwyBQMG8XUUtFC8sTprqmkBdkSjOBMTwT9DIVdR/TDz3bRiGbLmqW5qqF4cyIsJ8h0+PW4KjRxvlxydTU4vwFbSjWS4F4iP9fGcWSVn89ptxEnnecniaj1cfQLPc4hA3mF8sDP1Mwh9JziwSXURyfhaFFH5iFrSoa0o6wV9OgNxazAnI7Dw3DO4gkE3+cBFwIv61Ez6vIDG7JRA8fC8zJaNOYrWtT3cVAFIZb1TV1FSNdbXHdxrktaXjSpWFE3XbtW0NxE1NSSWdPDFqpps27Hesv1qGXo0bRpmtF4zCRmLEXVYuVhhhV3IidLWYXcHEOo7JtZ7s4T1PiEGzWJHzMFftqQGa2bpqXLOXSNY/EMs63SLvJAt4jiZ03Kj1xiju61QJzKxExPM6glu6lYzEL76cXjZoznk7le0k7FvFu7UPFNQ0nHYnE79p9Yj9nK+Ok/N3aitLN15YPxdtboVG7s/7cbE3u1jdVGo0ZVr9dtrDyqxDWnXbnRjTlXJ6+cWGpMLCQFd/n4oy17tnLjyhvdRqPiU6W8cHp3/G2+GcU2aKFxsLe31bjTqO4dNJbqy6ca5w4nEEI1Vtq0/A08ON6YWMqj2PJzw3KV26c3VicaG1FFSz0en2h0Wy55Gor8dvvKeI/Z8VEYp9TLjX898WEnIWuu4lChDuK9rcbEm0VVibW3v57Yualo5am9r7/amXFI5+r4+OOJyc9hAFYae77b3p846H5W+kH77X2IfqoE8HELAd2ieKyXvQFhvkMjFEakfwyabg3EzUkRqt5NvPo/UzkIwwA/4ayS7vA8gewyArdg10Tbzo6D+M8gfTs5q8qOOjsgwkoXwscqK8dg4Rq+t5G5uAYjZ//fZVIY4+EXEc6jrshpSj8MVvCQmnKmC5GQyJP4eflY8mhTRfQ0Ho1eD8EkAoGCzXTiyHKHJw5jH6uyeR2V8rY0WoqOD8K9D+DTjPdlOCJhB/68G5HOnP0oex2OHTxDWPPDcpDrinDp4EP/QBx5o/UVnDZzXX4MIqLg1eYpbElsDoFPfk3aicmP5+GCOVuB0Ae1nih1vTqauRuZ+vEQXLyFfvtCtMMPs/sSJrJo4xDwVSW4hpjpANHWdn4W+XjdK/0PGF4vOAZC6jMPb4HUjbmylqh7T7HjN5r3EHbayPPx4gZErmTuQmi8tcWPDUiiHMTKa8cmWo/fg0XbYHwzZwcGJno9GNjyyvMDB63/EMNT+XmY40eRvpHs/JYncOxk0GS9WaybN8Q/bvzbg+F2cKDTS8JASGIKoIVqPBIMA0gmRcxWsBELdvhHjfgn3p5bHYRJUy4Nw4WYw5fQ7ek16Mb8Q+SBb/NNSME+CbsjweNsd3C0aMhMIWphDR7luyFofgjnbI+Da5a8DcNZLUHKY4gL899Al6U1nBdsfkLljIf1bSR4DIIgRIcWtwcmVveZGT8D2zyCEtDtjIo2XiNY25Q5C7CV/sudd7zm228vTvANAGQOxKbpqx0ua9TisbgnD3pp7lzK34u30/MAORWZCt+u1+vTZUfH5+v6chhy8mV+XMEhIsJ/Hhn4wmaZUXgnKuMQniLTY6EbHqkH52BwHvApYs5NdWHsn5EZlmwhdtD8yRD8xwjAg9H3MpTUgr4dwKe+wLTm2MCi4o9BV3d4+p+sT4mD/CBNqPHoQ8/Qv4xALScNTOkFkPb92DBsM74x4GaxXC4KSoLi7Fvn0QRswhbOoninXMgUoygDKxN8XZ/MSeKs7pKZEJaRTaRONDiTKsTymPE91yzG5UAnxeFBuBVLLU2ZsfN8X8wy30CCbfqcHwn5/vpoqJunJeRBSl0HuOehHNzI8khH1wz2odsfg/RmIjoJZ//9o7kMcRHyWBrfDPTBmd8HC+TBdvWaHduXRtfTGbU4Is6Z2RF8HUUT7Tm2IvKUc7MW5JHESsMSlHFcjmerENmJ+sPiZrwDxz6dNks7tQR6IY6tNyFUscvIg2gLjg3fjE1/2UKT9aA0FYGejcWIT3WZH52Djkh8afSNzxelgV2/vLjwnfUdns3I+Oapbke3KzAY+f0KTJg1ngbVGpfwYxXE3z7dgvCDSyCeWfCvjcAHy86kKF7qXBNhYtm9B9JXtUDzOqcgdCl3TpQePN54v5hmSJasZN+VYKuHpu+WoXQ2+aEP8RuDcHvy/5leDIkHPR4JqCqClmZCexPVvoCPPJhpjoVHupe4hKH2vDb5TIKcUYHI1xV/EgbmL2CfHUNlVJ+9x+udA+mglt3BO+9EYKkE4tkH72FFbd6te02VFKTI2oPb17rYnYdfwe3UHwBt6Es8oDvculZ1Lfsmnw12Mmaw5eLP3Er/Ez/hcqH5GppmrO+bAr9xksc7oPIpzwaY4bstHlV4ARv8OIYv2kfHs1ypKRqCQ6LxbJuZ7ASs+EYiOAViwZ45w3P23uBzwp/42Xon44acdhM7/EJwpsMntPMBf7RbUtsw/y1+eztWDuaHTCbY6VHx0edDiM23ZsDbI/j5KJnhjQ5XUtEFbhVuo2AGCRqf6wqPzqJ9yMEf8Z+znWBv1MsJOWQ2h1Tns2SmViuYxK3P4IVC7i8f9Wi9Vktlm9WW38GfnfJf7xx9PfrkH7fqmU3Y3Ps0hNZI1YJlJTc3Y9J6rmwSEjxWl0mmdj0Xn/1rITMuXyWP1v96oUxJaub69YKpkiQ/UOJ63aQub9JMksYK12vlYOVIJcpRO7FNM3WDms3rtTx6adFctRDnHeHVzdSZbPnN2uOyGe1kctVchpBkLhf/nk0MzvwnfzmaT1V1dHQTR9ibbxxQ+BH5Lt9EYCPgJ0SnRy47xQ/0yRWehKEoOp9xrOQNWFnPrP8TGhhiHEEfM6ojbOBbcRF28AU4QTBNRVePiqaWR7kHjEjyeX38GECsKcG3MAjM1nVq8g3xbrAJgel6NMgI58fkUX7AO1GobVmeTVTqesG5a46DDaYxfk5h8LcP8Idn8YPq0P/kwY7gKPyXeSDzwyzkI25oDCFKcNad/Py6rPC9EjILEhv4c5oR/EkF/svgf10h+M54bgU1FC53z55BaDGtHfEAtU092v939Cy2ip+Ghl1g/IKgqiQ4YDHIxpZ5Xrph8DZosnp0VqbGT4hkQTgWUQz7S0joKMlCDsoQAjBAeVOD3QsGFs74Hgg+kMLR33+QjwYbH+dbOr7nLAbce35ao2IlrKAW+ldC4MR5zQFR0FYlqCkg5WiHSZBQjpQgzO9t3b5zYSuXCY67DBobdJ6HDY7e4c04AqH8/QClsqB5fykTe8zwLS04EFGh/DQQfuGoKZYVSBL2Sv3LaXmBWDB+R3l+piWHhygPWLgcbMTAK8ExhLz9fB2Usu+HWBk5OpKQJ3MQvuOF7zrifSUvxKJknjvP+0PI8zgVOzoUU1AChM2HBL+qnhnLRG2s5mgnRyBPvLQjneMAlbcoGCLsbCD9RzIYXDrSSSw74DQLjlYNdFTmtRE1ePNIg5+rcXB2IZoHXlbwMjv6cwgK/5sgWC331cjRKaZBg0ige9/jwffpxZ0o8vOuHGnND5/P99cbzwOKL+1/+U4wi89F8gvnQn5fN49acLQdhbwQp/xrO36osd+9ccSro8F7ruYvXP+VD9DpU5/61KefRb/umW99+r+U+jNWn/rUpz71qU996lOf+tSnPvWpT33qU5/61Kc+9alPfepTn/rUpz71qU996lOf+tSnPvWpT33qU5/61Kc+9alP//+i/w8dBlHKS+lV4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6" y="0"/>
            <a:ext cx="7515788" cy="680637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696" y="361454"/>
            <a:ext cx="93872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Gossiping spoils another’s name 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2238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5627" y="0"/>
            <a:ext cx="7477432" cy="1325563"/>
          </a:xfrm>
        </p:spPr>
        <p:txBody>
          <a:bodyPr/>
          <a:lstStyle/>
          <a:p>
            <a:pPr algn="r"/>
            <a:r>
              <a:rPr lang="en-US" dirty="0" smtClean="0"/>
              <a:t>Rash judgment and Hypocrisy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6211"/>
            <a:ext cx="4462403" cy="3941789"/>
          </a:xfrm>
        </p:spPr>
      </p:pic>
      <p:sp>
        <p:nvSpPr>
          <p:cNvPr id="5" name="TextBox 4"/>
          <p:cNvSpPr txBox="1"/>
          <p:nvPr/>
        </p:nvSpPr>
        <p:spPr>
          <a:xfrm>
            <a:off x="0" y="1591034"/>
            <a:ext cx="12049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smtClean="0"/>
              <a:t>Judging another person’s character on flimsy evidence </a:t>
            </a:r>
            <a:br>
              <a:rPr lang="en-US" sz="2800" dirty="0" smtClean="0"/>
            </a:br>
            <a:r>
              <a:rPr lang="en-US" sz="2800" dirty="0" smtClean="0"/>
              <a:t>- we should be very slow to judge 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Hypocrisy is pretending to be better than who we really are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474" y="3107939"/>
            <a:ext cx="7450958" cy="356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560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116</TotalTime>
  <Words>203</Words>
  <Application>Microsoft Office PowerPoint</Application>
  <PresentationFormat>Widescreen</PresentationFormat>
  <Paragraphs>35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Rash judgment and Hypocrisy  </vt:lpstr>
      <vt:lpstr>PowerPoint Presentation</vt:lpstr>
      <vt:lpstr>PowerPoint Presentation</vt:lpstr>
      <vt:lpstr>How much you have learnt ….. ???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CSK-convent2PC</dc:creator>
  <cp:lastModifiedBy>CSK-convent2PC</cp:lastModifiedBy>
  <cp:revision>13</cp:revision>
  <dcterms:created xsi:type="dcterms:W3CDTF">2019-01-24T15:28:53Z</dcterms:created>
  <dcterms:modified xsi:type="dcterms:W3CDTF">2019-01-24T19:32:57Z</dcterms:modified>
</cp:coreProperties>
</file>