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0"/>
  </p:notesMasterIdLst>
  <p:sldIdLst>
    <p:sldId id="266" r:id="rId2"/>
    <p:sldId id="321" r:id="rId3"/>
    <p:sldId id="323" r:id="rId4"/>
    <p:sldId id="327" r:id="rId5"/>
    <p:sldId id="329" r:id="rId6"/>
    <p:sldId id="325" r:id="rId7"/>
    <p:sldId id="326" r:id="rId8"/>
    <p:sldId id="32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FCBC51-B1FD-41AD-993A-ACEC1050017D}">
  <a:tblStyle styleId="{75FCBC51-B1FD-41AD-993A-ACEC105001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13ee44b2f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13ee44b2f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13ee44b2f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13ee44b2f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56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077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083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153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263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608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689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949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119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0671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0"/>
          <p:cNvSpPr txBox="1">
            <a:spLocks noGrp="1"/>
          </p:cNvSpPr>
          <p:nvPr>
            <p:ph type="title"/>
          </p:nvPr>
        </p:nvSpPr>
        <p:spPr>
          <a:xfrm>
            <a:off x="720000" y="67277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611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498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90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888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24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3474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895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1.sv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7.jpe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g" /><Relationship Id="rId5" Type="http://schemas.openxmlformats.org/officeDocument/2006/relationships/image" Target="../media/image15.jpeg" /><Relationship Id="rId4" Type="http://schemas.openxmlformats.org/officeDocument/2006/relationships/image" Target="../media/image14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7" Type="http://schemas.openxmlformats.org/officeDocument/2006/relationships/image" Target="../media/image24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jpe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image" Target="../media/image12.jpg" /><Relationship Id="rId7" Type="http://schemas.openxmlformats.org/officeDocument/2006/relationships/image" Target="../media/image16.jp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 /><Relationship Id="rId3" Type="http://schemas.openxmlformats.org/officeDocument/2006/relationships/image" Target="../media/image27.png" /><Relationship Id="rId7" Type="http://schemas.openxmlformats.org/officeDocument/2006/relationships/image" Target="../media/image31.emf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.jpg" /><Relationship Id="rId5" Type="http://schemas.openxmlformats.org/officeDocument/2006/relationships/image" Target="../media/image29.jpeg" /><Relationship Id="rId4" Type="http://schemas.openxmlformats.org/officeDocument/2006/relationships/image" Target="../media/image28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6FAE1-7DE9-6AC2-51E3-2DAB3BB2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628" y="256462"/>
            <a:ext cx="1710966" cy="564300"/>
          </a:xfrm>
        </p:spPr>
        <p:txBody>
          <a:bodyPr/>
          <a:lstStyle/>
          <a:p>
            <a:r>
              <a:rPr lang="en-GB" dirty="0"/>
              <a:t>Exercises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5F1D7-2E6A-CAE0-4591-2341B239F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2" t="28618" r="20813" b="12556"/>
          <a:stretch/>
        </p:blipFill>
        <p:spPr>
          <a:xfrm>
            <a:off x="934095" y="746421"/>
            <a:ext cx="7236032" cy="3877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C5FBB-C440-01A7-6413-260087612CB4}"/>
              </a:ext>
            </a:extLst>
          </p:cNvPr>
          <p:cNvSpPr txBox="1"/>
          <p:nvPr/>
        </p:nvSpPr>
        <p:spPr>
          <a:xfrm>
            <a:off x="5731728" y="1055649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1DE0-3CBC-6613-C90D-3C59FC95954B}"/>
              </a:ext>
            </a:extLst>
          </p:cNvPr>
          <p:cNvSpPr txBox="1"/>
          <p:nvPr/>
        </p:nvSpPr>
        <p:spPr>
          <a:xfrm>
            <a:off x="5229923" y="1310721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A4301-E98A-5CA2-8F72-58E66A46FC4A}"/>
              </a:ext>
            </a:extLst>
          </p:cNvPr>
          <p:cNvSpPr txBox="1"/>
          <p:nvPr/>
        </p:nvSpPr>
        <p:spPr>
          <a:xfrm>
            <a:off x="3696628" y="1603712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ACCAD-4044-8384-EA56-9AC0C2B38BB1}"/>
              </a:ext>
            </a:extLst>
          </p:cNvPr>
          <p:cNvSpPr txBox="1"/>
          <p:nvPr/>
        </p:nvSpPr>
        <p:spPr>
          <a:xfrm>
            <a:off x="7025269" y="1857130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7A16B-9AA2-8EDC-394C-134F68FA8A50}"/>
              </a:ext>
            </a:extLst>
          </p:cNvPr>
          <p:cNvSpPr txBox="1"/>
          <p:nvPr/>
        </p:nvSpPr>
        <p:spPr>
          <a:xfrm>
            <a:off x="4187838" y="2164907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666FB-737E-1D66-B34C-A6E7131A9BEE}"/>
              </a:ext>
            </a:extLst>
          </p:cNvPr>
          <p:cNvSpPr txBox="1"/>
          <p:nvPr/>
        </p:nvSpPr>
        <p:spPr>
          <a:xfrm>
            <a:off x="3916491" y="2414623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True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6DB1B-DF4C-BD01-3825-861662373A56}"/>
              </a:ext>
            </a:extLst>
          </p:cNvPr>
          <p:cNvSpPr txBox="1"/>
          <p:nvPr/>
        </p:nvSpPr>
        <p:spPr>
          <a:xfrm>
            <a:off x="3717626" y="2708420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False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6AB1C-D675-50AC-497F-39BA4554750A}"/>
              </a:ext>
            </a:extLst>
          </p:cNvPr>
          <p:cNvSpPr txBox="1"/>
          <p:nvPr/>
        </p:nvSpPr>
        <p:spPr>
          <a:xfrm>
            <a:off x="4767700" y="2959384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False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33B7A-4683-BF7A-CEDC-FD13FF419450}"/>
              </a:ext>
            </a:extLst>
          </p:cNvPr>
          <p:cNvSpPr txBox="1"/>
          <p:nvPr/>
        </p:nvSpPr>
        <p:spPr>
          <a:xfrm>
            <a:off x="6024072" y="3221227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False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B3EAF-8A04-4297-B796-B9783F1D57D3}"/>
              </a:ext>
            </a:extLst>
          </p:cNvPr>
          <p:cNvSpPr txBox="1"/>
          <p:nvPr/>
        </p:nvSpPr>
        <p:spPr>
          <a:xfrm>
            <a:off x="3611691" y="3529017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75EB9-CB41-DB4B-BE3A-1F727760E3AE}"/>
              </a:ext>
            </a:extLst>
          </p:cNvPr>
          <p:cNvSpPr txBox="1"/>
          <p:nvPr/>
        </p:nvSpPr>
        <p:spPr>
          <a:xfrm>
            <a:off x="4439492" y="3791711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True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1CF97-18C4-EDB6-9264-35A440B8D271}"/>
              </a:ext>
            </a:extLst>
          </p:cNvPr>
          <p:cNvSpPr txBox="1"/>
          <p:nvPr/>
        </p:nvSpPr>
        <p:spPr>
          <a:xfrm>
            <a:off x="2190663" y="4243190"/>
            <a:ext cx="7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iandra GD" panose="020E0502030308020204" pitchFamily="34" charset="0"/>
              </a:rPr>
              <a:t>True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5BB536-5436-FA67-F49D-51B3DFEA8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3" t="13587" r="20813" b="6485"/>
          <a:stretch/>
        </p:blipFill>
        <p:spPr>
          <a:xfrm>
            <a:off x="728546" y="557562"/>
            <a:ext cx="7686908" cy="3568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CD7CA1-109E-9B1E-EF7F-FF9CD01F7E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32" t="40759" r="21023" b="43776"/>
          <a:stretch/>
        </p:blipFill>
        <p:spPr>
          <a:xfrm>
            <a:off x="728545" y="4125952"/>
            <a:ext cx="7686907" cy="795455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2FC683CC-60AD-E7A2-C425-FF01B4E15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0487" y="691375"/>
            <a:ext cx="334537" cy="245327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05E1C15C-FE99-7CCA-E4E4-27D29E3A2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8848" y="1074234"/>
            <a:ext cx="334537" cy="245327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E10CD702-707A-7B40-4A10-F5E2EAE40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2975" y="1390186"/>
            <a:ext cx="334537" cy="245327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264CD5D8-F695-D531-7021-C9BA5DC32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4594" y="1713572"/>
            <a:ext cx="334537" cy="245327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62F2300B-9A1E-32EC-EEAA-96AC588E7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2974" y="2460238"/>
            <a:ext cx="334537" cy="245327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49B8829B-3B18-1C11-5D3E-C7C1F612A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2028" y="2036959"/>
            <a:ext cx="334537" cy="245327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DD8A04CE-1BB5-025A-ACEA-F11960851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2974" y="2735302"/>
            <a:ext cx="334537" cy="245327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5B6E2734-3234-5F4F-1E03-595380B89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4563" y="3039870"/>
            <a:ext cx="334537" cy="245327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C002B65D-E5D6-F548-0202-B4B2FEA51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6183" y="3337120"/>
            <a:ext cx="334537" cy="245327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3B02A9EE-3FFF-72E6-4781-AC817B6BB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2603" y="3645637"/>
            <a:ext cx="334537" cy="245327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D4769E57-5D94-BF93-4F5A-3EF769F36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8847" y="4069266"/>
            <a:ext cx="334537" cy="245327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FB3A03D2-CC51-D9B0-78E3-4BD949913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4154" y="4448406"/>
            <a:ext cx="334537" cy="2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762F-0185-4A16-BEAE-A219B31A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E36AEA-4361-4323-AB12-5E6D333F0D1B}"/>
              </a:ext>
            </a:extLst>
          </p:cNvPr>
          <p:cNvSpPr/>
          <p:nvPr/>
        </p:nvSpPr>
        <p:spPr>
          <a:xfrm>
            <a:off x="719999" y="1369384"/>
            <a:ext cx="8424001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6000"/>
              </a:lnSpc>
              <a:spcAft>
                <a:spcPts val="1445"/>
              </a:spcAft>
              <a:buSzPts val="1200"/>
            </a:pPr>
            <a:r>
              <a:rPr lang="en-US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Jesus is the beginning						</a:t>
            </a:r>
            <a:r>
              <a:rPr lang="en-US" sz="16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Jesus Christ, Light of the World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50537-65EA-43B4-B788-596169807DDE}"/>
              </a:ext>
            </a:extLst>
          </p:cNvPr>
          <p:cNvSpPr/>
          <p:nvPr/>
        </p:nvSpPr>
        <p:spPr>
          <a:xfrm>
            <a:off x="719999" y="1806200"/>
            <a:ext cx="7584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2. Jesus took the bread and said 			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B.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Paschal Candle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32001-3CF7-445E-85FE-15EA2C1118EA}"/>
              </a:ext>
            </a:extLst>
          </p:cNvPr>
          <p:cNvSpPr/>
          <p:nvPr/>
        </p:nvSpPr>
        <p:spPr>
          <a:xfrm>
            <a:off x="719999" y="2243016"/>
            <a:ext cx="7584902" cy="30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6000"/>
              </a:lnSpc>
              <a:spcAft>
                <a:spcPts val="1510"/>
              </a:spcAft>
              <a:buSzPts val="1200"/>
            </a:pP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Large candle lit in the Church on Easter </a:t>
            </a:r>
            <a:r>
              <a:rPr lang="en-US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“This is my Body”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1AE34-373A-48AE-A091-102DA2A63F59}"/>
              </a:ext>
            </a:extLst>
          </p:cNvPr>
          <p:cNvSpPr/>
          <p:nvPr/>
        </p:nvSpPr>
        <p:spPr>
          <a:xfrm>
            <a:off x="719999" y="2683102"/>
            <a:ext cx="7704000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6000"/>
              </a:lnSpc>
              <a:spcAft>
                <a:spcPts val="1490"/>
              </a:spcAft>
              <a:buSzPts val="1200"/>
            </a:pP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Jesus is the end 						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Omega  “Ω”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2D5C3-B1E1-454D-8927-B6D5A78883FC}"/>
              </a:ext>
            </a:extLst>
          </p:cNvPr>
          <p:cNvSpPr/>
          <p:nvPr/>
        </p:nvSpPr>
        <p:spPr>
          <a:xfrm>
            <a:off x="719999" y="3123188"/>
            <a:ext cx="7704000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6000"/>
              </a:lnSpc>
              <a:spcAft>
                <a:spcPts val="680"/>
              </a:spcAft>
              <a:buSzPts val="1200"/>
            </a:pP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 Easter Candle represents 				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Alpha  “A”</a:t>
            </a:r>
          </a:p>
        </p:txBody>
      </p:sp>
    </p:spTree>
    <p:extLst>
      <p:ext uri="{BB962C8B-B14F-4D97-AF65-F5344CB8AC3E}">
        <p14:creationId xmlns:p14="http://schemas.microsoft.com/office/powerpoint/2010/main" val="373279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33">
            <a:extLst>
              <a:ext uri="{FF2B5EF4-FFF2-40B4-BE49-F238E27FC236}">
                <a16:creationId xmlns:a16="http://schemas.microsoft.com/office/drawing/2014/main" id="{D38FA5BF-00FB-4362-9C1B-72E73282EAE2}"/>
              </a:ext>
            </a:extLst>
          </p:cNvPr>
          <p:cNvSpPr txBox="1">
            <a:spLocks/>
          </p:cNvSpPr>
          <p:nvPr/>
        </p:nvSpPr>
        <p:spPr>
          <a:xfrm>
            <a:off x="689778" y="485775"/>
            <a:ext cx="30956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 the brackets Correctly: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BAC166-C646-4E55-ACDA-03E90535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84453"/>
              </p:ext>
            </p:extLst>
          </p:nvPr>
        </p:nvGraphicFramePr>
        <p:xfrm>
          <a:off x="797354" y="1065965"/>
          <a:ext cx="7200900" cy="385212"/>
        </p:xfrm>
        <a:graphic>
          <a:graphicData uri="http://schemas.openxmlformats.org/drawingml/2006/table">
            <a:tbl>
              <a:tblPr firstRow="1" firstCol="1" bandRow="1">
                <a:tableStyleId>{75FCBC51-B1FD-41AD-993A-ACEC1050017D}</a:tableStyleId>
              </a:tblPr>
              <a:tblGrid>
                <a:gridCol w="2444813">
                  <a:extLst>
                    <a:ext uri="{9D8B030D-6E8A-4147-A177-3AD203B41FA5}">
                      <a16:colId xmlns:a16="http://schemas.microsoft.com/office/drawing/2014/main" val="2249666643"/>
                    </a:ext>
                  </a:extLst>
                </a:gridCol>
                <a:gridCol w="1479215">
                  <a:extLst>
                    <a:ext uri="{9D8B030D-6E8A-4147-A177-3AD203B41FA5}">
                      <a16:colId xmlns:a16="http://schemas.microsoft.com/office/drawing/2014/main" val="1241756642"/>
                    </a:ext>
                  </a:extLst>
                </a:gridCol>
                <a:gridCol w="3276872">
                  <a:extLst>
                    <a:ext uri="{9D8B030D-6E8A-4147-A177-3AD203B41FA5}">
                      <a16:colId xmlns:a16="http://schemas.microsoft.com/office/drawing/2014/main" val="468688595"/>
                    </a:ext>
                  </a:extLst>
                </a:gridCol>
              </a:tblGrid>
              <a:tr h="1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Simon of Cyrene helps Jesus carry the Cross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1" marR="554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Jesus is laid in a tomb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1" marR="554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Jesus is Crowned with Thorns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1" marR="55471" marT="0" marB="0" anchor="b"/>
                </a:tc>
                <a:extLst>
                  <a:ext uri="{0D108BD9-81ED-4DB2-BD59-A6C34878D82A}">
                    <a16:rowId xmlns:a16="http://schemas.microsoft.com/office/drawing/2014/main" val="2968191158"/>
                  </a:ext>
                </a:extLst>
              </a:tr>
              <a:tr h="1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Jesus Falls on the ground 3 times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1" marR="554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Jesus Carries The Cross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1" marR="5547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Jesus is nailed to the Cross &amp; Crucified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1" marR="55471" marT="0" marB="0" anchor="b"/>
                </a:tc>
                <a:extLst>
                  <a:ext uri="{0D108BD9-81ED-4DB2-BD59-A6C34878D82A}">
                    <a16:rowId xmlns:a16="http://schemas.microsoft.com/office/drawing/2014/main" val="320543707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person, outdoor">
            <a:extLst>
              <a:ext uri="{FF2B5EF4-FFF2-40B4-BE49-F238E27FC236}">
                <a16:creationId xmlns:a16="http://schemas.microsoft.com/office/drawing/2014/main" id="{7D7632E5-1B95-73EB-6F91-3C0177D90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9778" y="1514475"/>
            <a:ext cx="1494790" cy="1161415"/>
          </a:xfrm>
          <a:prstGeom prst="ellipse">
            <a:avLst/>
          </a:prstGeom>
        </p:spPr>
      </p:pic>
      <p:sp>
        <p:nvSpPr>
          <p:cNvPr id="7" name="Google Shape;512;p33">
            <a:extLst>
              <a:ext uri="{FF2B5EF4-FFF2-40B4-BE49-F238E27FC236}">
                <a16:creationId xmlns:a16="http://schemas.microsoft.com/office/drawing/2014/main" id="{1EBD20C1-3C75-4717-9B08-3B0F87D4543B}"/>
              </a:ext>
            </a:extLst>
          </p:cNvPr>
          <p:cNvSpPr txBox="1">
            <a:spLocks/>
          </p:cNvSpPr>
          <p:nvPr/>
        </p:nvSpPr>
        <p:spPr>
          <a:xfrm>
            <a:off x="413870" y="2650056"/>
            <a:ext cx="204660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3408C-629F-6FBF-2B9B-C7905C30C6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60475" y="1514475"/>
            <a:ext cx="2686050" cy="1152525"/>
          </a:xfrm>
          <a:prstGeom prst="ellipse">
            <a:avLst/>
          </a:prstGeom>
        </p:spPr>
      </p:pic>
      <p:sp>
        <p:nvSpPr>
          <p:cNvPr id="9" name="Google Shape;512;p33">
            <a:extLst>
              <a:ext uri="{FF2B5EF4-FFF2-40B4-BE49-F238E27FC236}">
                <a16:creationId xmlns:a16="http://schemas.microsoft.com/office/drawing/2014/main" id="{13EEBECA-C14F-4C59-B773-F8C4E972F786}"/>
              </a:ext>
            </a:extLst>
          </p:cNvPr>
          <p:cNvSpPr txBox="1">
            <a:spLocks/>
          </p:cNvSpPr>
          <p:nvPr/>
        </p:nvSpPr>
        <p:spPr>
          <a:xfrm>
            <a:off x="2743200" y="2515150"/>
            <a:ext cx="18288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51906FE-F0C9-9994-BDF3-48A979904059}"/>
              </a:ext>
            </a:extLst>
          </p:cNvPr>
          <p:cNvPicPr/>
          <p:nvPr/>
        </p:nvPicPr>
        <p:blipFill rotWithShape="1">
          <a:blip r:embed="rId4"/>
          <a:srcRect b="7431"/>
          <a:stretch/>
        </p:blipFill>
        <p:spPr>
          <a:xfrm>
            <a:off x="5601464" y="1518584"/>
            <a:ext cx="1819275" cy="1162050"/>
          </a:xfrm>
          <a:prstGeom prst="ellipse">
            <a:avLst/>
          </a:prstGeom>
        </p:spPr>
      </p:pic>
      <p:sp>
        <p:nvSpPr>
          <p:cNvPr id="11" name="Google Shape;512;p33">
            <a:extLst>
              <a:ext uri="{FF2B5EF4-FFF2-40B4-BE49-F238E27FC236}">
                <a16:creationId xmlns:a16="http://schemas.microsoft.com/office/drawing/2014/main" id="{EC422B37-EA49-443F-B884-97E5BBFA2ED5}"/>
              </a:ext>
            </a:extLst>
          </p:cNvPr>
          <p:cNvSpPr txBox="1">
            <a:spLocks/>
          </p:cNvSpPr>
          <p:nvPr/>
        </p:nvSpPr>
        <p:spPr>
          <a:xfrm>
            <a:off x="5555163" y="2571750"/>
            <a:ext cx="204660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C:\Users\LINA\AppData\Local\Microsoft\Windows\INetCache\Content.MSO\D1F5E34B.tmp">
            <a:extLst>
              <a:ext uri="{FF2B5EF4-FFF2-40B4-BE49-F238E27FC236}">
                <a16:creationId xmlns:a16="http://schemas.microsoft.com/office/drawing/2014/main" id="{F01D5515-76AD-4338-B5BC-982FC364BF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5" y="3144721"/>
            <a:ext cx="173355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2;p33">
            <a:extLst>
              <a:ext uri="{FF2B5EF4-FFF2-40B4-BE49-F238E27FC236}">
                <a16:creationId xmlns:a16="http://schemas.microsoft.com/office/drawing/2014/main" id="{0EF8041E-D3C5-43E1-9C89-B4B38D946341}"/>
              </a:ext>
            </a:extLst>
          </p:cNvPr>
          <p:cNvSpPr txBox="1">
            <a:spLocks/>
          </p:cNvSpPr>
          <p:nvPr/>
        </p:nvSpPr>
        <p:spPr>
          <a:xfrm>
            <a:off x="1108448" y="4143375"/>
            <a:ext cx="49403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B4D01052-B605-7A1B-188E-990B4209F76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891954" y="3139958"/>
            <a:ext cx="1695450" cy="1190625"/>
          </a:xfrm>
          <a:prstGeom prst="ellipse">
            <a:avLst/>
          </a:prstGeom>
        </p:spPr>
      </p:pic>
      <p:sp>
        <p:nvSpPr>
          <p:cNvPr id="15" name="Google Shape;512;p33">
            <a:extLst>
              <a:ext uri="{FF2B5EF4-FFF2-40B4-BE49-F238E27FC236}">
                <a16:creationId xmlns:a16="http://schemas.microsoft.com/office/drawing/2014/main" id="{BB60143C-C860-4C1C-862F-B9EAE5B675A0}"/>
              </a:ext>
            </a:extLst>
          </p:cNvPr>
          <p:cNvSpPr txBox="1">
            <a:spLocks/>
          </p:cNvSpPr>
          <p:nvPr/>
        </p:nvSpPr>
        <p:spPr>
          <a:xfrm>
            <a:off x="3492664" y="4158110"/>
            <a:ext cx="49403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 descr="Who Buried Jesus Christ In The Bible | Christian.net">
            <a:extLst>
              <a:ext uri="{FF2B5EF4-FFF2-40B4-BE49-F238E27FC236}">
                <a16:creationId xmlns:a16="http://schemas.microsoft.com/office/drawing/2014/main" id="{5DCDFF3B-2CDB-43DD-824C-79ED5A4C8D4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4" y="3124433"/>
            <a:ext cx="1862455" cy="1195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12;p33">
            <a:extLst>
              <a:ext uri="{FF2B5EF4-FFF2-40B4-BE49-F238E27FC236}">
                <a16:creationId xmlns:a16="http://schemas.microsoft.com/office/drawing/2014/main" id="{8C4308E1-46BD-48D9-B53A-1102E40B6115}"/>
              </a:ext>
            </a:extLst>
          </p:cNvPr>
          <p:cNvSpPr txBox="1">
            <a:spLocks/>
          </p:cNvSpPr>
          <p:nvPr/>
        </p:nvSpPr>
        <p:spPr>
          <a:xfrm>
            <a:off x="6172446" y="4320138"/>
            <a:ext cx="494030" cy="3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Google Shape;512;p33">
            <a:extLst>
              <a:ext uri="{FF2B5EF4-FFF2-40B4-BE49-F238E27FC236}">
                <a16:creationId xmlns:a16="http://schemas.microsoft.com/office/drawing/2014/main" id="{0E9A894A-3BF6-44AD-B3FB-C4BC04D1778D}"/>
              </a:ext>
            </a:extLst>
          </p:cNvPr>
          <p:cNvSpPr txBox="1">
            <a:spLocks/>
          </p:cNvSpPr>
          <p:nvPr/>
        </p:nvSpPr>
        <p:spPr>
          <a:xfrm>
            <a:off x="2951755" y="1003241"/>
            <a:ext cx="494030" cy="3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Google Shape;512;p33">
            <a:extLst>
              <a:ext uri="{FF2B5EF4-FFF2-40B4-BE49-F238E27FC236}">
                <a16:creationId xmlns:a16="http://schemas.microsoft.com/office/drawing/2014/main" id="{BA2A25E5-DD19-4D2D-829A-1B2CDF99C8BC}"/>
              </a:ext>
            </a:extLst>
          </p:cNvPr>
          <p:cNvSpPr txBox="1">
            <a:spLocks/>
          </p:cNvSpPr>
          <p:nvPr/>
        </p:nvSpPr>
        <p:spPr>
          <a:xfrm>
            <a:off x="4324985" y="1012372"/>
            <a:ext cx="494030" cy="2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Google Shape;512;p33">
            <a:extLst>
              <a:ext uri="{FF2B5EF4-FFF2-40B4-BE49-F238E27FC236}">
                <a16:creationId xmlns:a16="http://schemas.microsoft.com/office/drawing/2014/main" id="{A7EC3B28-C867-4F32-9123-3F6A70B49E2A}"/>
              </a:ext>
            </a:extLst>
          </p:cNvPr>
          <p:cNvSpPr txBox="1">
            <a:spLocks/>
          </p:cNvSpPr>
          <p:nvPr/>
        </p:nvSpPr>
        <p:spPr>
          <a:xfrm>
            <a:off x="6384458" y="959097"/>
            <a:ext cx="494030" cy="3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Google Shape;512;p33">
            <a:extLst>
              <a:ext uri="{FF2B5EF4-FFF2-40B4-BE49-F238E27FC236}">
                <a16:creationId xmlns:a16="http://schemas.microsoft.com/office/drawing/2014/main" id="{E809774D-7438-4EC3-BC2F-5F5C57236B14}"/>
              </a:ext>
            </a:extLst>
          </p:cNvPr>
          <p:cNvSpPr txBox="1">
            <a:spLocks/>
          </p:cNvSpPr>
          <p:nvPr/>
        </p:nvSpPr>
        <p:spPr>
          <a:xfrm>
            <a:off x="2609812" y="1188030"/>
            <a:ext cx="494030" cy="3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Google Shape;512;p33">
            <a:extLst>
              <a:ext uri="{FF2B5EF4-FFF2-40B4-BE49-F238E27FC236}">
                <a16:creationId xmlns:a16="http://schemas.microsoft.com/office/drawing/2014/main" id="{11CB1733-7431-440D-89AB-7791A32904E9}"/>
              </a:ext>
            </a:extLst>
          </p:cNvPr>
          <p:cNvSpPr txBox="1">
            <a:spLocks/>
          </p:cNvSpPr>
          <p:nvPr/>
        </p:nvSpPr>
        <p:spPr>
          <a:xfrm>
            <a:off x="4397804" y="1233487"/>
            <a:ext cx="494030" cy="2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Google Shape;512;p33">
            <a:extLst>
              <a:ext uri="{FF2B5EF4-FFF2-40B4-BE49-F238E27FC236}">
                <a16:creationId xmlns:a16="http://schemas.microsoft.com/office/drawing/2014/main" id="{44733123-08C3-476F-BE2C-3B70741D7787}"/>
              </a:ext>
            </a:extLst>
          </p:cNvPr>
          <p:cNvSpPr txBox="1">
            <a:spLocks/>
          </p:cNvSpPr>
          <p:nvPr/>
        </p:nvSpPr>
        <p:spPr>
          <a:xfrm>
            <a:off x="6758612" y="1180996"/>
            <a:ext cx="494030" cy="3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9;p35">
            <a:extLst>
              <a:ext uri="{FF2B5EF4-FFF2-40B4-BE49-F238E27FC236}">
                <a16:creationId xmlns:a16="http://schemas.microsoft.com/office/drawing/2014/main" id="{FC5E0FE3-1E3B-4093-9D00-58B14531C9D1}"/>
              </a:ext>
            </a:extLst>
          </p:cNvPr>
          <p:cNvSpPr txBox="1">
            <a:spLocks/>
          </p:cNvSpPr>
          <p:nvPr/>
        </p:nvSpPr>
        <p:spPr>
          <a:xfrm>
            <a:off x="2342813" y="656216"/>
            <a:ext cx="4285500" cy="560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TRIDUUM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88024-E1A8-478A-B4EA-429C2BC0A72C}"/>
              </a:ext>
            </a:extLst>
          </p:cNvPr>
          <p:cNvSpPr txBox="1"/>
          <p:nvPr/>
        </p:nvSpPr>
        <p:spPr>
          <a:xfrm>
            <a:off x="602428" y="1250983"/>
            <a:ext cx="793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3-day period of prayer starting from Maundy Thursday and ends on Easter Sunday.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287518-03D0-487F-B7CB-BDF2A53BB4FB}"/>
              </a:ext>
            </a:extLst>
          </p:cNvPr>
          <p:cNvGrpSpPr/>
          <p:nvPr/>
        </p:nvGrpSpPr>
        <p:grpSpPr>
          <a:xfrm>
            <a:off x="559397" y="3065929"/>
            <a:ext cx="2626776" cy="1398550"/>
            <a:chOff x="239484" y="1930032"/>
            <a:chExt cx="1934373" cy="139855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F19857D5-44B7-4228-8D3A-8252C12F84FE}"/>
                </a:ext>
              </a:extLst>
            </p:cNvPr>
            <p:cNvSpPr/>
            <p:nvPr/>
          </p:nvSpPr>
          <p:spPr>
            <a:xfrm>
              <a:off x="239484" y="1930032"/>
              <a:ext cx="1934373" cy="139855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8E96B7-2010-429C-A05E-27E91A7BF7B7}"/>
                </a:ext>
              </a:extLst>
            </p:cNvPr>
            <p:cNvSpPr txBox="1"/>
            <p:nvPr/>
          </p:nvSpPr>
          <p:spPr>
            <a:xfrm>
              <a:off x="350246" y="2014358"/>
              <a:ext cx="1661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matic SC" panose="020B0604020202020204" charset="-79"/>
                  <a:cs typeface="Amatic SC" panose="020B0604020202020204" charset="-79"/>
                </a:rPr>
                <a:t>Maundy Thursday</a:t>
              </a:r>
            </a:p>
          </p:txBody>
        </p:sp>
      </p:grpSp>
      <p:sp>
        <p:nvSpPr>
          <p:cNvPr id="224" name="Frame 223">
            <a:extLst>
              <a:ext uri="{FF2B5EF4-FFF2-40B4-BE49-F238E27FC236}">
                <a16:creationId xmlns:a16="http://schemas.microsoft.com/office/drawing/2014/main" id="{151A8AC0-603B-4600-B662-DD8F3C2A43C5}"/>
              </a:ext>
            </a:extLst>
          </p:cNvPr>
          <p:cNvSpPr/>
          <p:nvPr/>
        </p:nvSpPr>
        <p:spPr>
          <a:xfrm>
            <a:off x="3545748" y="3032525"/>
            <a:ext cx="2756522" cy="14458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F5EB920-A9F1-42D2-89C9-C32EE52BA397}"/>
              </a:ext>
            </a:extLst>
          </p:cNvPr>
          <p:cNvSpPr txBox="1"/>
          <p:nvPr/>
        </p:nvSpPr>
        <p:spPr>
          <a:xfrm>
            <a:off x="3991601" y="3264150"/>
            <a:ext cx="168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matic SC" panose="020B0604020202020204" charset="-79"/>
                <a:cs typeface="Amatic SC" panose="020B0604020202020204" charset="-79"/>
              </a:rPr>
              <a:t>Good Friday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0529166-1E9A-4ED5-A09B-58A5E8846216}"/>
              </a:ext>
            </a:extLst>
          </p:cNvPr>
          <p:cNvGrpSpPr/>
          <p:nvPr/>
        </p:nvGrpSpPr>
        <p:grpSpPr>
          <a:xfrm>
            <a:off x="6443831" y="3015687"/>
            <a:ext cx="2184837" cy="1877095"/>
            <a:chOff x="6970143" y="1871888"/>
            <a:chExt cx="1966823" cy="1877095"/>
          </a:xfrm>
        </p:grpSpPr>
        <p:sp>
          <p:nvSpPr>
            <p:cNvPr id="228" name="Frame 227">
              <a:extLst>
                <a:ext uri="{FF2B5EF4-FFF2-40B4-BE49-F238E27FC236}">
                  <a16:creationId xmlns:a16="http://schemas.microsoft.com/office/drawing/2014/main" id="{E783FF78-17C6-4A7F-B0AE-DB067AD48A64}"/>
                </a:ext>
              </a:extLst>
            </p:cNvPr>
            <p:cNvSpPr/>
            <p:nvPr/>
          </p:nvSpPr>
          <p:spPr>
            <a:xfrm>
              <a:off x="6970143" y="1871888"/>
              <a:ext cx="1966823" cy="144586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546309BA-2D5E-46A2-9251-541B17C432F8}"/>
                </a:ext>
              </a:extLst>
            </p:cNvPr>
            <p:cNvSpPr txBox="1"/>
            <p:nvPr/>
          </p:nvSpPr>
          <p:spPr>
            <a:xfrm>
              <a:off x="7066785" y="1994657"/>
              <a:ext cx="17830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matic SC" panose="020B0604020202020204" charset="-79"/>
                  <a:cs typeface="Amatic SC" panose="020B0604020202020204" charset="-79"/>
                </a:rPr>
                <a:t>Easter  Sunday</a:t>
              </a:r>
            </a:p>
          </p:txBody>
        </p:sp>
      </p:grpSp>
      <p:pic>
        <p:nvPicPr>
          <p:cNvPr id="1026" name="Picture 2" descr="Celebrating the Easter Triduum; three days, one journey | The Catholic Sun">
            <a:extLst>
              <a:ext uri="{FF2B5EF4-FFF2-40B4-BE49-F238E27FC236}">
                <a16:creationId xmlns:a16="http://schemas.microsoft.com/office/drawing/2014/main" id="{29514DBE-008D-4F60-9C1D-40FA46E5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62" y="1602850"/>
            <a:ext cx="5040477" cy="12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97F048-CAFF-4467-8CBC-910BED0AA00F}"/>
              </a:ext>
            </a:extLst>
          </p:cNvPr>
          <p:cNvSpPr txBox="1">
            <a:spLocks/>
          </p:cNvSpPr>
          <p:nvPr/>
        </p:nvSpPr>
        <p:spPr>
          <a:xfrm>
            <a:off x="971552" y="540759"/>
            <a:ext cx="7200897" cy="39295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Maundy Thursday / Holy Thursday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4BD43-3F46-4BCF-88B8-8A5715B55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7" t="53903" r="74210" b="23690"/>
          <a:stretch/>
        </p:blipFill>
        <p:spPr>
          <a:xfrm>
            <a:off x="673840" y="996824"/>
            <a:ext cx="2603637" cy="2107718"/>
          </a:xfrm>
          <a:prstGeom prst="roundRect">
            <a:avLst/>
          </a:prstGeom>
        </p:spPr>
      </p:pic>
      <p:pic>
        <p:nvPicPr>
          <p:cNvPr id="1026" name="Picture 2" descr="Exploring the Legacy of the Last Supper Painting: A Masterpiece in Art">
            <a:extLst>
              <a:ext uri="{FF2B5EF4-FFF2-40B4-BE49-F238E27FC236}">
                <a16:creationId xmlns:a16="http://schemas.microsoft.com/office/drawing/2014/main" id="{5B8E33ED-C518-4DC1-8AFA-2C50C2A3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74" y="1821364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7207F67-DC98-485C-B6FF-D3E694E8CDCF}"/>
              </a:ext>
            </a:extLst>
          </p:cNvPr>
          <p:cNvGrpSpPr/>
          <p:nvPr/>
        </p:nvGrpSpPr>
        <p:grpSpPr>
          <a:xfrm>
            <a:off x="3479764" y="1043490"/>
            <a:ext cx="4285662" cy="764172"/>
            <a:chOff x="0" y="-2"/>
            <a:chExt cx="1564948" cy="1281166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FBBF9207-8AF6-4229-95DC-F6F15975CDEF}"/>
                </a:ext>
              </a:extLst>
            </p:cNvPr>
            <p:cNvSpPr/>
            <p:nvPr/>
          </p:nvSpPr>
          <p:spPr>
            <a:xfrm>
              <a:off x="0" y="-2"/>
              <a:ext cx="1564948" cy="1226918"/>
            </a:xfrm>
            <a:prstGeom prst="wedgeEllipseCallout">
              <a:avLst>
                <a:gd name="adj1" fmla="val -89049"/>
                <a:gd name="adj2" fmla="val 194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764A1283-D9AE-406B-B7E1-B419AA390640}"/>
                </a:ext>
              </a:extLst>
            </p:cNvPr>
            <p:cNvSpPr txBox="1"/>
            <p:nvPr/>
          </p:nvSpPr>
          <p:spPr>
            <a:xfrm>
              <a:off x="147734" y="345071"/>
              <a:ext cx="1417214" cy="9360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washed his disciples feet reminding us, we should serve others instead of being served.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78665A-586A-4174-969C-4F2D563325B3}"/>
              </a:ext>
            </a:extLst>
          </p:cNvPr>
          <p:cNvGrpSpPr/>
          <p:nvPr/>
        </p:nvGrpSpPr>
        <p:grpSpPr>
          <a:xfrm flipH="1">
            <a:off x="5830645" y="3465091"/>
            <a:ext cx="2639514" cy="634918"/>
            <a:chOff x="945499" y="239261"/>
            <a:chExt cx="1578096" cy="1226916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1B72BE92-BE28-4395-AB4F-9146691E569E}"/>
                </a:ext>
              </a:extLst>
            </p:cNvPr>
            <p:cNvSpPr/>
            <p:nvPr/>
          </p:nvSpPr>
          <p:spPr>
            <a:xfrm>
              <a:off x="945499" y="239261"/>
              <a:ext cx="1578096" cy="1226916"/>
            </a:xfrm>
            <a:prstGeom prst="wedgeEllipseCallout">
              <a:avLst>
                <a:gd name="adj1" fmla="val 47610"/>
                <a:gd name="adj2" fmla="val -836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6E4B67D1-C3A3-4947-8A20-B8B4D138BC1F}"/>
                </a:ext>
              </a:extLst>
            </p:cNvPr>
            <p:cNvSpPr txBox="1"/>
            <p:nvPr/>
          </p:nvSpPr>
          <p:spPr>
            <a:xfrm>
              <a:off x="981177" y="345071"/>
              <a:ext cx="1300251" cy="5076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The Last Supper with his 12 disciples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7" name="Google Shape;665;p37">
            <a:extLst>
              <a:ext uri="{FF2B5EF4-FFF2-40B4-BE49-F238E27FC236}">
                <a16:creationId xmlns:a16="http://schemas.microsoft.com/office/drawing/2014/main" id="{CB7E7286-3FE0-446C-A737-4EDF819FE2DE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840" y="3231586"/>
            <a:ext cx="649605" cy="541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E81964-8D4A-4853-8993-6CC1C92AA9E5}"/>
              </a:ext>
            </a:extLst>
          </p:cNvPr>
          <p:cNvGrpSpPr/>
          <p:nvPr/>
        </p:nvGrpSpPr>
        <p:grpSpPr>
          <a:xfrm>
            <a:off x="1323445" y="3245493"/>
            <a:ext cx="2441732" cy="731815"/>
            <a:chOff x="65054" y="-427144"/>
            <a:chExt cx="1513042" cy="1654061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B26FAA06-A70F-44A6-A0E5-BE5DFC5764A7}"/>
                </a:ext>
              </a:extLst>
            </p:cNvPr>
            <p:cNvSpPr/>
            <p:nvPr/>
          </p:nvSpPr>
          <p:spPr>
            <a:xfrm>
              <a:off x="65054" y="-427144"/>
              <a:ext cx="1513042" cy="1654061"/>
            </a:xfrm>
            <a:prstGeom prst="wedgeEllipseCallout">
              <a:avLst>
                <a:gd name="adj1" fmla="val -59940"/>
                <a:gd name="adj2" fmla="val -154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7DB02D51-94CA-48D2-8924-D2482B9AB9BC}"/>
                </a:ext>
              </a:extLst>
            </p:cNvPr>
            <p:cNvSpPr txBox="1"/>
            <p:nvPr/>
          </p:nvSpPr>
          <p:spPr>
            <a:xfrm>
              <a:off x="200218" y="-427144"/>
              <a:ext cx="1232574" cy="8918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“This is my body which will be given for you, do this in memory of me”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Google Shape;664;p37">
            <a:extLst>
              <a:ext uri="{FF2B5EF4-FFF2-40B4-BE49-F238E27FC236}">
                <a16:creationId xmlns:a16="http://schemas.microsoft.com/office/drawing/2014/main" id="{5F6DE295-0D83-4CF1-A6ED-31CE3F36F4A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288308">
            <a:off x="483848" y="2840994"/>
            <a:ext cx="645218" cy="65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Olive Wood Last Supper Chalice #T114 - Holy Land Olive Wood - Bethlehem  Olive Wood Factory">
            <a:extLst>
              <a:ext uri="{FF2B5EF4-FFF2-40B4-BE49-F238E27FC236}">
                <a16:creationId xmlns:a16="http://schemas.microsoft.com/office/drawing/2014/main" id="{17D0B296-672E-4B47-9944-DEF03126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38" y="2813121"/>
            <a:ext cx="679598" cy="9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5BD5B28-8B7B-4110-880F-F49297654A77}"/>
              </a:ext>
            </a:extLst>
          </p:cNvPr>
          <p:cNvGrpSpPr/>
          <p:nvPr/>
        </p:nvGrpSpPr>
        <p:grpSpPr>
          <a:xfrm>
            <a:off x="3931421" y="3782550"/>
            <a:ext cx="1899224" cy="820191"/>
            <a:chOff x="-715815" y="-427144"/>
            <a:chExt cx="2293912" cy="1654061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767388B4-EAA7-439F-8089-91AFF8DA2892}"/>
                </a:ext>
              </a:extLst>
            </p:cNvPr>
            <p:cNvSpPr/>
            <p:nvPr/>
          </p:nvSpPr>
          <p:spPr>
            <a:xfrm>
              <a:off x="-715815" y="-427144"/>
              <a:ext cx="2293912" cy="1654061"/>
            </a:xfrm>
            <a:prstGeom prst="wedgeEllipseCallout">
              <a:avLst>
                <a:gd name="adj1" fmla="val -36933"/>
                <a:gd name="adj2" fmla="val -797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A64303AC-E110-4D40-9B54-1E9C2AFD764C}"/>
                </a:ext>
              </a:extLst>
            </p:cNvPr>
            <p:cNvSpPr txBox="1"/>
            <p:nvPr/>
          </p:nvSpPr>
          <p:spPr>
            <a:xfrm>
              <a:off x="-427385" y="-427144"/>
              <a:ext cx="1860177" cy="14402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rtl="1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“This cup is a new covenant in my blood, which will be shed for you”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2" name="Picture 8" descr="Cartoon Grape PNG Images With Transparent Background | Free Download On  Lovepik">
            <a:extLst>
              <a:ext uri="{FF2B5EF4-FFF2-40B4-BE49-F238E27FC236}">
                <a16:creationId xmlns:a16="http://schemas.microsoft.com/office/drawing/2014/main" id="{911CFA89-66F5-4B53-8FD6-7EEBA823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15" y="2840710"/>
            <a:ext cx="386723" cy="8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2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2;p33">
            <a:extLst>
              <a:ext uri="{FF2B5EF4-FFF2-40B4-BE49-F238E27FC236}">
                <a16:creationId xmlns:a16="http://schemas.microsoft.com/office/drawing/2014/main" id="{05C7588D-021A-4507-892D-874715A54752}"/>
              </a:ext>
            </a:extLst>
          </p:cNvPr>
          <p:cNvSpPr txBox="1">
            <a:spLocks/>
          </p:cNvSpPr>
          <p:nvPr/>
        </p:nvSpPr>
        <p:spPr>
          <a:xfrm>
            <a:off x="3918735" y="518521"/>
            <a:ext cx="2460942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 Friday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Buy KariGhar Crucifix/Jesus Christ/Cross Jesus/Crucified Jesus Idol for  Home/Living Room/Prayer Room/Gifting (Multi Colour,2.5X6.7X11.5 inches)  A0019 Online at Low Prices in India - Amazon.in">
            <a:extLst>
              <a:ext uri="{FF2B5EF4-FFF2-40B4-BE49-F238E27FC236}">
                <a16:creationId xmlns:a16="http://schemas.microsoft.com/office/drawing/2014/main" id="{CE076B34-4369-490E-8F12-E27E1D65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5" y="839769"/>
            <a:ext cx="1269809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3447B7-5C22-46A9-BD82-6928940D89DC}"/>
              </a:ext>
            </a:extLst>
          </p:cNvPr>
          <p:cNvGrpSpPr/>
          <p:nvPr/>
        </p:nvGrpSpPr>
        <p:grpSpPr>
          <a:xfrm>
            <a:off x="2260675" y="675154"/>
            <a:ext cx="2311325" cy="1171912"/>
            <a:chOff x="0" y="0"/>
            <a:chExt cx="1674196" cy="1627339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7BA79754-3A16-4AC5-92DC-DC5326015FBA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91939"/>
                <a:gd name="adj2" fmla="val -139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8E581-6DDE-4F41-8635-0676D95F9902}"/>
                </a:ext>
              </a:extLst>
            </p:cNvPr>
            <p:cNvSpPr txBox="1"/>
            <p:nvPr/>
          </p:nvSpPr>
          <p:spPr>
            <a:xfrm>
              <a:off x="472408" y="109598"/>
              <a:ext cx="681355" cy="2357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>
                  <a:solidFill>
                    <a:srgbClr val="000000"/>
                  </a:solidFill>
                  <a:effectLst/>
                  <a:latin typeface="Oswald"/>
                  <a:ea typeface="Arial" panose="020B0604020202020204" pitchFamily="34" charset="0"/>
                  <a:cs typeface="Arial" panose="020B0604020202020204" pitchFamily="34" charset="0"/>
                </a:rPr>
                <a:t>INRI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E8EEA0-1C06-4A15-AA49-FE2DAFE68402}"/>
                </a:ext>
              </a:extLst>
            </p:cNvPr>
            <p:cNvSpPr txBox="1"/>
            <p:nvPr/>
          </p:nvSpPr>
          <p:spPr>
            <a:xfrm>
              <a:off x="0" y="454950"/>
              <a:ext cx="1674196" cy="11723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Jesus of Nazareth, King Of The Jews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3" name="Picture 12" descr="A picture containing person, outdoor">
            <a:extLst>
              <a:ext uri="{FF2B5EF4-FFF2-40B4-BE49-F238E27FC236}">
                <a16:creationId xmlns:a16="http://schemas.microsoft.com/office/drawing/2014/main" id="{7D7632E5-1B95-73EB-6F91-3C0177D902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16396" y="906286"/>
            <a:ext cx="1494790" cy="844285"/>
          </a:xfrm>
          <a:prstGeom prst="ellipse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EEE8A44-3007-4887-BC5F-01FF1A7A0355}"/>
              </a:ext>
            </a:extLst>
          </p:cNvPr>
          <p:cNvGrpSpPr/>
          <p:nvPr/>
        </p:nvGrpSpPr>
        <p:grpSpPr>
          <a:xfrm>
            <a:off x="6444900" y="838968"/>
            <a:ext cx="2178653" cy="1171912"/>
            <a:chOff x="0" y="0"/>
            <a:chExt cx="1578096" cy="1627339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177DCC2-701B-450D-8065-EE911917DA97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80088"/>
                <a:gd name="adj2" fmla="val -90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26137E-FDD7-4AA6-B18E-BAFBD325C3F6}"/>
                </a:ext>
              </a:extLst>
            </p:cNvPr>
            <p:cNvSpPr txBox="1"/>
            <p:nvPr/>
          </p:nvSpPr>
          <p:spPr>
            <a:xfrm>
              <a:off x="0" y="227475"/>
              <a:ext cx="1578096" cy="13998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Jesus is scourged, beaten and crowned with thorns</a:t>
              </a:r>
              <a:endPara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1A3408C-629F-6FBF-2B9B-C7905C30C61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54149" y="1577718"/>
            <a:ext cx="1976003" cy="714376"/>
          </a:xfrm>
          <a:prstGeom prst="ellipse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638106C-3445-4498-B8A9-D683794DD470}"/>
              </a:ext>
            </a:extLst>
          </p:cNvPr>
          <p:cNvGrpSpPr/>
          <p:nvPr/>
        </p:nvGrpSpPr>
        <p:grpSpPr>
          <a:xfrm>
            <a:off x="3944724" y="1782638"/>
            <a:ext cx="2043756" cy="864488"/>
            <a:chOff x="0" y="0"/>
            <a:chExt cx="1578096" cy="1627339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E9E4A0AB-AA1A-43C7-890F-5CFF21321F5E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80088"/>
                <a:gd name="adj2" fmla="val -90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C17C97-4276-4833-9816-BB2FBE051930}"/>
                </a:ext>
              </a:extLst>
            </p:cNvPr>
            <p:cNvSpPr txBox="1"/>
            <p:nvPr/>
          </p:nvSpPr>
          <p:spPr>
            <a:xfrm>
              <a:off x="0" y="227475"/>
              <a:ext cx="1578096" cy="13998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Jesus was Forced to carry the cross to the Calvary.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51906FE-F0C9-9994-BDF3-48A979904059}"/>
              </a:ext>
            </a:extLst>
          </p:cNvPr>
          <p:cNvPicPr/>
          <p:nvPr/>
        </p:nvPicPr>
        <p:blipFill rotWithShape="1">
          <a:blip r:embed="rId5"/>
          <a:srcRect b="7431"/>
          <a:stretch/>
        </p:blipFill>
        <p:spPr>
          <a:xfrm>
            <a:off x="415455" y="2033793"/>
            <a:ext cx="1819275" cy="1162050"/>
          </a:xfrm>
          <a:prstGeom prst="ellipse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19D4B47-D5E8-4C35-B02E-064126BD3ED6}"/>
              </a:ext>
            </a:extLst>
          </p:cNvPr>
          <p:cNvGrpSpPr/>
          <p:nvPr/>
        </p:nvGrpSpPr>
        <p:grpSpPr>
          <a:xfrm>
            <a:off x="2507760" y="2514929"/>
            <a:ext cx="1880547" cy="1115621"/>
            <a:chOff x="-1687712" y="1002644"/>
            <a:chExt cx="1732159" cy="1699374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6F390C94-3625-40BF-9B76-4602C2D7FB78}"/>
                </a:ext>
              </a:extLst>
            </p:cNvPr>
            <p:cNvSpPr/>
            <p:nvPr/>
          </p:nvSpPr>
          <p:spPr>
            <a:xfrm>
              <a:off x="-1687712" y="1002644"/>
              <a:ext cx="1578096" cy="1226917"/>
            </a:xfrm>
            <a:prstGeom prst="wedgeEllipseCallout">
              <a:avLst>
                <a:gd name="adj1" fmla="val -80088"/>
                <a:gd name="adj2" fmla="val -90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7A4467-44C0-4CBA-A15A-5BDC1E5148CF}"/>
                </a:ext>
              </a:extLst>
            </p:cNvPr>
            <p:cNvSpPr txBox="1"/>
            <p:nvPr/>
          </p:nvSpPr>
          <p:spPr>
            <a:xfrm>
              <a:off x="-1533649" y="1302154"/>
              <a:ext cx="1578096" cy="13998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Jesus falls three times on his way to Calvary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 descr="C:\Users\LINA\AppData\Local\Microsoft\Windows\INetCache\Content.MSO\D1F5E34B.tmp">
            <a:extLst>
              <a:ext uri="{FF2B5EF4-FFF2-40B4-BE49-F238E27FC236}">
                <a16:creationId xmlns:a16="http://schemas.microsoft.com/office/drawing/2014/main" id="{1E4C029B-7D1F-4EFD-8FA9-AC87299E355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50" y="1790763"/>
            <a:ext cx="1733550" cy="118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11B9A78-CD8C-47F7-80D4-1A3610CF4898}"/>
              </a:ext>
            </a:extLst>
          </p:cNvPr>
          <p:cNvGrpSpPr/>
          <p:nvPr/>
        </p:nvGrpSpPr>
        <p:grpSpPr>
          <a:xfrm>
            <a:off x="7340170" y="2079136"/>
            <a:ext cx="1567162" cy="1249000"/>
            <a:chOff x="0" y="0"/>
            <a:chExt cx="1578096" cy="1734385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C08325E1-F023-4936-B1C1-7CE0B7D9CF18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89630"/>
                <a:gd name="adj2" fmla="val -5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AC455E-0A87-4F8E-B121-AE0FAC1A49DB}"/>
                </a:ext>
              </a:extLst>
            </p:cNvPr>
            <p:cNvSpPr txBox="1"/>
            <p:nvPr/>
          </p:nvSpPr>
          <p:spPr>
            <a:xfrm>
              <a:off x="199189" y="227475"/>
              <a:ext cx="1378907" cy="1506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Simon of Cyrene helped Jesus carry his cross.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 descr="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B4D01052-B605-7A1B-188E-990B4209F76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7367" y="3320387"/>
            <a:ext cx="1695450" cy="1190625"/>
          </a:xfrm>
          <a:prstGeom prst="ellipse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5AE63F7-B011-4473-BBFF-314B05695DEF}"/>
              </a:ext>
            </a:extLst>
          </p:cNvPr>
          <p:cNvGrpSpPr/>
          <p:nvPr/>
        </p:nvGrpSpPr>
        <p:grpSpPr>
          <a:xfrm>
            <a:off x="6707522" y="3126502"/>
            <a:ext cx="1905087" cy="600472"/>
            <a:chOff x="0" y="0"/>
            <a:chExt cx="1578096" cy="1482756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109AF24F-489D-4124-ABC5-C18165FBBA92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120642"/>
                <a:gd name="adj2" fmla="val 116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4AB749-61EE-42E2-BF56-1DEE5D5D7D64}"/>
                </a:ext>
              </a:extLst>
            </p:cNvPr>
            <p:cNvSpPr txBox="1"/>
            <p:nvPr/>
          </p:nvSpPr>
          <p:spPr>
            <a:xfrm>
              <a:off x="255527" y="227476"/>
              <a:ext cx="1322569" cy="12552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Jesus is laid in a tomb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614EAE9-43C6-417C-95D0-7D7D92E37D40}"/>
              </a:ext>
            </a:extLst>
          </p:cNvPr>
          <p:cNvSpPr/>
          <p:nvPr/>
        </p:nvSpPr>
        <p:spPr>
          <a:xfrm>
            <a:off x="4470704" y="3572378"/>
            <a:ext cx="40043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Teviraj"/>
                <a:ea typeface="Arial" panose="020B0604020202020204" pitchFamily="34" charset="0"/>
                <a:cs typeface="Arial" panose="020B0604020202020204" pitchFamily="34" charset="0"/>
              </a:rPr>
              <a:t>Why is it called </a:t>
            </a:r>
            <a:r>
              <a:rPr lang="en-GB" sz="2000" b="1" dirty="0">
                <a:solidFill>
                  <a:srgbClr val="FF0000"/>
                </a:solidFill>
                <a:latin typeface="Teviraj"/>
                <a:ea typeface="Arial" panose="020B0604020202020204" pitchFamily="34" charset="0"/>
                <a:cs typeface="Arial" panose="020B0604020202020204" pitchFamily="34" charset="0"/>
              </a:rPr>
              <a:t>Good Friday?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aviraj"/>
                <a:ea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b="1" dirty="0">
                <a:solidFill>
                  <a:srgbClr val="000000"/>
                </a:solidFill>
                <a:latin typeface="Taviraj"/>
                <a:ea typeface="Arial" panose="020B0604020202020204" pitchFamily="34" charset="0"/>
                <a:cs typeface="Arial" panose="020B0604020202020204" pitchFamily="34" charset="0"/>
              </a:rPr>
              <a:t>Jesus Christ chose </a:t>
            </a:r>
            <a:r>
              <a:rPr lang="en-GB" dirty="0">
                <a:solidFill>
                  <a:srgbClr val="000000"/>
                </a:solidFill>
                <a:latin typeface="Taviraj"/>
                <a:ea typeface="Arial" panose="020B0604020202020204" pitchFamily="34" charset="0"/>
                <a:cs typeface="Arial" panose="020B0604020202020204" pitchFamily="34" charset="0"/>
              </a:rPr>
              <a:t>to die for our sins so that we can be with him in heaven forever</a:t>
            </a:r>
            <a:endParaRPr lang="en-US" dirty="0"/>
          </a:p>
        </p:txBody>
      </p:sp>
      <p:pic>
        <p:nvPicPr>
          <p:cNvPr id="35" name="Picture 34" descr="Who Buried Jesus Christ In The Bible | Christian.net">
            <a:extLst>
              <a:ext uri="{FF2B5EF4-FFF2-40B4-BE49-F238E27FC236}">
                <a16:creationId xmlns:a16="http://schemas.microsoft.com/office/drawing/2014/main" id="{73A49EF0-25F6-4715-83EC-0915D52E1D0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43" y="2684725"/>
            <a:ext cx="1563196" cy="883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9FBD2E9-68E5-4243-A740-FAB8F7D065A4}"/>
              </a:ext>
            </a:extLst>
          </p:cNvPr>
          <p:cNvGrpSpPr/>
          <p:nvPr/>
        </p:nvGrpSpPr>
        <p:grpSpPr>
          <a:xfrm>
            <a:off x="2709965" y="3505841"/>
            <a:ext cx="1361170" cy="1249000"/>
            <a:chOff x="0" y="0"/>
            <a:chExt cx="1578096" cy="1734385"/>
          </a:xfrm>
        </p:grpSpPr>
        <p:sp>
          <p:nvSpPr>
            <p:cNvPr id="37" name="Speech Bubble: Oval 36">
              <a:extLst>
                <a:ext uri="{FF2B5EF4-FFF2-40B4-BE49-F238E27FC236}">
                  <a16:creationId xmlns:a16="http://schemas.microsoft.com/office/drawing/2014/main" id="{6299F59F-CFE8-471B-85AC-B08C9C5690F0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120642"/>
                <a:gd name="adj2" fmla="val 116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205833-9F22-4342-8E08-C9CBAC84AD55}"/>
                </a:ext>
              </a:extLst>
            </p:cNvPr>
            <p:cNvSpPr txBox="1"/>
            <p:nvPr/>
          </p:nvSpPr>
          <p:spPr>
            <a:xfrm>
              <a:off x="199189" y="227475"/>
              <a:ext cx="1378907" cy="1506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Jesus is nailed to the Cross and Crucified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32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9C095D-E440-42BC-927E-8D39A47AD659}"/>
              </a:ext>
            </a:extLst>
          </p:cNvPr>
          <p:cNvGrpSpPr/>
          <p:nvPr/>
        </p:nvGrpSpPr>
        <p:grpSpPr>
          <a:xfrm>
            <a:off x="4049634" y="2983251"/>
            <a:ext cx="1897996" cy="1522730"/>
            <a:chOff x="530111" y="254627"/>
            <a:chExt cx="2080168" cy="16885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BD529CF-A245-4205-95AD-F0FCD01AA50F}"/>
                </a:ext>
              </a:extLst>
            </p:cNvPr>
            <p:cNvSpPr/>
            <p:nvPr/>
          </p:nvSpPr>
          <p:spPr>
            <a:xfrm>
              <a:off x="534488" y="254627"/>
              <a:ext cx="1664040" cy="15376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2D112D-3737-4748-8049-F9F50AA3E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2" t="39577" r="84906" b="27871"/>
            <a:stretch/>
          </p:blipFill>
          <p:spPr>
            <a:xfrm>
              <a:off x="530111" y="266770"/>
              <a:ext cx="2080168" cy="1676435"/>
            </a:xfrm>
            <a:prstGeom prst="roundRect">
              <a:avLst/>
            </a:prstGeom>
          </p:spPr>
        </p:pic>
      </p:grpSp>
      <p:sp>
        <p:nvSpPr>
          <p:cNvPr id="6" name="Google Shape;512;p33">
            <a:extLst>
              <a:ext uri="{FF2B5EF4-FFF2-40B4-BE49-F238E27FC236}">
                <a16:creationId xmlns:a16="http://schemas.microsoft.com/office/drawing/2014/main" id="{EB179F43-AC9A-4741-B37D-73CE267A96DF}"/>
              </a:ext>
            </a:extLst>
          </p:cNvPr>
          <p:cNvSpPr txBox="1">
            <a:spLocks/>
          </p:cNvSpPr>
          <p:nvPr/>
        </p:nvSpPr>
        <p:spPr>
          <a:xfrm>
            <a:off x="3584293" y="293321"/>
            <a:ext cx="214418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Easter Sunday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17A8C6-E0C1-45D7-B9C4-FF2A3403F8D0}"/>
              </a:ext>
            </a:extLst>
          </p:cNvPr>
          <p:cNvGrpSpPr/>
          <p:nvPr/>
        </p:nvGrpSpPr>
        <p:grpSpPr>
          <a:xfrm>
            <a:off x="2804597" y="625555"/>
            <a:ext cx="2251681" cy="1204997"/>
            <a:chOff x="0" y="0"/>
            <a:chExt cx="1698491" cy="1638448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8F98F5F1-50AE-4F91-8FFE-DD360CFB01DB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80088"/>
                <a:gd name="adj2" fmla="val -90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2C11CE-806F-46D6-823B-A5867A7AB1D9}"/>
                </a:ext>
              </a:extLst>
            </p:cNvPr>
            <p:cNvSpPr txBox="1"/>
            <p:nvPr/>
          </p:nvSpPr>
          <p:spPr>
            <a:xfrm>
              <a:off x="120395" y="215537"/>
              <a:ext cx="1578096" cy="14229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EASTER GREETINGS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“Alleluia, the Lord is risen!”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“He is risen indeed!”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FDE46-75FA-4E79-A23B-C7B4A8D35A93}"/>
              </a:ext>
            </a:extLst>
          </p:cNvPr>
          <p:cNvSpPr/>
          <p:nvPr/>
        </p:nvSpPr>
        <p:spPr>
          <a:xfrm>
            <a:off x="2291550" y="1545929"/>
            <a:ext cx="2183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Resurrection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rising of Jesus three days after His death. His tomb was empty.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D7C79-74A5-4DDE-8D44-1B3899465877}"/>
              </a:ext>
            </a:extLst>
          </p:cNvPr>
          <p:cNvSpPr/>
          <p:nvPr/>
        </p:nvSpPr>
        <p:spPr>
          <a:xfrm>
            <a:off x="5056278" y="562168"/>
            <a:ext cx="2927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eviraj"/>
                <a:ea typeface="Oswald"/>
                <a:cs typeface="Oswald"/>
              </a:rPr>
              <a:t>Pascal Candle / </a:t>
            </a:r>
            <a:r>
              <a:rPr lang="en-GB" dirty="0">
                <a:latin typeface="Teviraj"/>
                <a:ea typeface="Oswald"/>
                <a:cs typeface="Oswald"/>
              </a:rPr>
              <a:t>Easter</a:t>
            </a:r>
            <a:r>
              <a:rPr lang="en-US" dirty="0">
                <a:latin typeface="Teviraj"/>
                <a:ea typeface="Oswald"/>
                <a:cs typeface="Oswald"/>
              </a:rPr>
              <a:t> Candle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 descr="C:\Users\LINA\AppData\Local\Microsoft\Windows\INetCache\Content.MSO\D2BFC968.tmp">
            <a:extLst>
              <a:ext uri="{FF2B5EF4-FFF2-40B4-BE49-F238E27FC236}">
                <a16:creationId xmlns:a16="http://schemas.microsoft.com/office/drawing/2014/main" id="{2428CEEF-4831-4930-B90F-14E6118784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9" y="1263734"/>
            <a:ext cx="1224506" cy="17195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9593042-264D-4070-A115-44FB273967F6}"/>
              </a:ext>
            </a:extLst>
          </p:cNvPr>
          <p:cNvGrpSpPr/>
          <p:nvPr/>
        </p:nvGrpSpPr>
        <p:grpSpPr>
          <a:xfrm>
            <a:off x="6465122" y="848829"/>
            <a:ext cx="2092074" cy="892851"/>
            <a:chOff x="0" y="0"/>
            <a:chExt cx="1578096" cy="1226917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EDCE268F-735D-44FC-AB7D-AE912611C297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96543"/>
                <a:gd name="adj2" fmla="val 223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5593A6-6BB9-41B3-AAA5-6F5EEE1FDB1F}"/>
                </a:ext>
              </a:extLst>
            </p:cNvPr>
            <p:cNvSpPr txBox="1"/>
            <p:nvPr/>
          </p:nvSpPr>
          <p:spPr>
            <a:xfrm>
              <a:off x="120395" y="215538"/>
              <a:ext cx="1192695" cy="8312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ALPHA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– Beginning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B95CC0-22AF-442E-AEF7-36109A99740F}"/>
              </a:ext>
            </a:extLst>
          </p:cNvPr>
          <p:cNvGrpSpPr/>
          <p:nvPr/>
        </p:nvGrpSpPr>
        <p:grpSpPr>
          <a:xfrm>
            <a:off x="6550967" y="1923985"/>
            <a:ext cx="2092074" cy="927586"/>
            <a:chOff x="0" y="0"/>
            <a:chExt cx="1578096" cy="1226917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0147FFD3-7D96-4373-87A3-4D2528D4F1BC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-105284"/>
                <a:gd name="adj2" fmla="val 361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6F81DE-A5A2-4F98-A855-63D357035587}"/>
                </a:ext>
              </a:extLst>
            </p:cNvPr>
            <p:cNvSpPr txBox="1"/>
            <p:nvPr/>
          </p:nvSpPr>
          <p:spPr>
            <a:xfrm>
              <a:off x="120395" y="191324"/>
              <a:ext cx="1192695" cy="668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OMEGA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– End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7B196B-E73B-444A-8C2E-888ADC42B186}"/>
              </a:ext>
            </a:extLst>
          </p:cNvPr>
          <p:cNvGrpSpPr/>
          <p:nvPr/>
        </p:nvGrpSpPr>
        <p:grpSpPr>
          <a:xfrm>
            <a:off x="2192775" y="2503201"/>
            <a:ext cx="1693911" cy="652099"/>
            <a:chOff x="0" y="0"/>
            <a:chExt cx="1641272" cy="1226917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D01F1224-DEEF-4070-BEF3-98CFB267AD43}"/>
                </a:ext>
              </a:extLst>
            </p:cNvPr>
            <p:cNvSpPr/>
            <p:nvPr/>
          </p:nvSpPr>
          <p:spPr>
            <a:xfrm>
              <a:off x="0" y="0"/>
              <a:ext cx="1578096" cy="1226917"/>
            </a:xfrm>
            <a:prstGeom prst="wedgeEllipseCallout">
              <a:avLst>
                <a:gd name="adj1" fmla="val 119600"/>
                <a:gd name="adj2" fmla="val -1159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FDDC7C-1F24-4348-89DC-6F4923D00DFF}"/>
                </a:ext>
              </a:extLst>
            </p:cNvPr>
            <p:cNvSpPr txBox="1"/>
            <p:nvPr/>
          </p:nvSpPr>
          <p:spPr>
            <a:xfrm>
              <a:off x="139673" y="162724"/>
              <a:ext cx="1501599" cy="948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 dirty="0">
                  <a:latin typeface="Teviraj"/>
                  <a:ea typeface="Times New Roman" panose="02020603050405020304" pitchFamily="18" charset="0"/>
                </a:rPr>
                <a:t>The 5 Grains (wounds of Jesus)</a:t>
              </a:r>
              <a:endParaRPr lang="en-US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30896C3-80CD-4C0C-9BAC-3E1F0AB563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5" y="3267607"/>
            <a:ext cx="419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878A3E-646E-449E-AA2E-BF901A5615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26" y="3267607"/>
            <a:ext cx="419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DD35F0-2F4A-4182-93E9-01E7F414D9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" y="3477917"/>
            <a:ext cx="419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American Red Cross Greater North Texas">
            <a:extLst>
              <a:ext uri="{FF2B5EF4-FFF2-40B4-BE49-F238E27FC236}">
                <a16:creationId xmlns:a16="http://schemas.microsoft.com/office/drawing/2014/main" id="{B5752B85-5EAE-47EB-9CA5-E8F1CAF6FD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3" y="3074907"/>
            <a:ext cx="339725" cy="91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A close-up of a pen&#10;&#10;Description automatically generated with medium confidence">
            <a:extLst>
              <a:ext uri="{FF2B5EF4-FFF2-40B4-BE49-F238E27FC236}">
                <a16:creationId xmlns:a16="http://schemas.microsoft.com/office/drawing/2014/main" id="{47A4B3AA-B98E-0D60-E66A-131721D3DC98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908" t="7709" r="19406" b="16010"/>
          <a:stretch/>
        </p:blipFill>
        <p:spPr>
          <a:xfrm>
            <a:off x="1716766" y="3342031"/>
            <a:ext cx="574784" cy="192276"/>
          </a:xfrm>
          <a:prstGeom prst="rect">
            <a:avLst/>
          </a:prstGeom>
        </p:spPr>
      </p:pic>
      <p:pic>
        <p:nvPicPr>
          <p:cNvPr id="34" name="Picture 33" descr="American Red Cross Greater North Texas">
            <a:extLst>
              <a:ext uri="{FF2B5EF4-FFF2-40B4-BE49-F238E27FC236}">
                <a16:creationId xmlns:a16="http://schemas.microsoft.com/office/drawing/2014/main" id="{71E7B9A4-493A-4819-A63E-FE83916D89F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74" y="3098296"/>
            <a:ext cx="339725" cy="91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D9A03D-88F2-44E3-9886-FD3870DE31C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51" y="3242609"/>
            <a:ext cx="689610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16">
            <a:extLst>
              <a:ext uri="{FF2B5EF4-FFF2-40B4-BE49-F238E27FC236}">
                <a16:creationId xmlns:a16="http://schemas.microsoft.com/office/drawing/2014/main" id="{B5B33356-F05A-4954-9B90-F5F6DB97E3FA}"/>
              </a:ext>
            </a:extLst>
          </p:cNvPr>
          <p:cNvSpPr txBox="1"/>
          <p:nvPr/>
        </p:nvSpPr>
        <p:spPr>
          <a:xfrm>
            <a:off x="623369" y="3666570"/>
            <a:ext cx="822215" cy="390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Nails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981DCE86-769E-4339-ADCB-1CF95990E39F}"/>
              </a:ext>
            </a:extLst>
          </p:cNvPr>
          <p:cNvSpPr txBox="1"/>
          <p:nvPr/>
        </p:nvSpPr>
        <p:spPr>
          <a:xfrm>
            <a:off x="1626899" y="3534307"/>
            <a:ext cx="74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Spear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95686DE1-DF02-4CE7-B4E1-3FE6E6503313}"/>
              </a:ext>
            </a:extLst>
          </p:cNvPr>
          <p:cNvSpPr txBox="1"/>
          <p:nvPr/>
        </p:nvSpPr>
        <p:spPr>
          <a:xfrm flipH="1">
            <a:off x="2641724" y="3587454"/>
            <a:ext cx="1524000" cy="314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Thorns Crown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6E8154-50B7-4A32-8A34-62DD5FD96A38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035941" y="2829251"/>
            <a:ext cx="1156834" cy="3458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098" name="Picture 2" descr="He Lives by Simon Dewey | Altus Fine Art">
            <a:extLst>
              <a:ext uri="{FF2B5EF4-FFF2-40B4-BE49-F238E27FC236}">
                <a16:creationId xmlns:a16="http://schemas.microsoft.com/office/drawing/2014/main" id="{6BEDDD63-3804-4499-9B3D-25B1D670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7" y="452213"/>
            <a:ext cx="1847850" cy="1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27F1E9D-577C-45B0-9E71-6627DCD0B8BB}"/>
              </a:ext>
            </a:extLst>
          </p:cNvPr>
          <p:cNvSpPr/>
          <p:nvPr/>
        </p:nvSpPr>
        <p:spPr>
          <a:xfrm>
            <a:off x="5908215" y="3342031"/>
            <a:ext cx="2548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Ascension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Jesus is taken up into heaven.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60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411</Words>
  <Application>Microsoft Office PowerPoint</Application>
  <PresentationFormat>On-screen Show (16:9)</PresentationFormat>
  <Paragraphs>71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WEEK</dc:title>
  <dc:creator>User</dc:creator>
  <cp:lastModifiedBy>Gloria Raju</cp:lastModifiedBy>
  <cp:revision>31</cp:revision>
  <dcterms:modified xsi:type="dcterms:W3CDTF">2024-03-28T17:03:15Z</dcterms:modified>
</cp:coreProperties>
</file>