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376" r:id="rId3"/>
    <p:sldId id="377" r:id="rId4"/>
    <p:sldId id="379" r:id="rId5"/>
    <p:sldId id="378" r:id="rId6"/>
    <p:sldId id="380" r:id="rId7"/>
    <p:sldId id="381" r:id="rId8"/>
    <p:sldId id="382" r:id="rId9"/>
    <p:sldId id="383" r:id="rId10"/>
    <p:sldId id="387" r:id="rId11"/>
    <p:sldId id="384" r:id="rId12"/>
    <p:sldId id="385" r:id="rId13"/>
    <p:sldId id="386" r:id="rId14"/>
    <p:sldId id="33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50" autoAdjust="0"/>
  </p:normalViewPr>
  <p:slideViewPr>
    <p:cSldViewPr>
      <p:cViewPr varScale="1">
        <p:scale>
          <a:sx n="57" d="100"/>
          <a:sy n="57" d="100"/>
        </p:scale>
        <p:origin x="17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CEAC5-1AC6-434D-BADC-25E7D86957E4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3BFA5-36FD-41EF-AC70-F166A0EDB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4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 dirty="0" err="1"/>
              <a:t>Jn</a:t>
            </a:r>
            <a:r>
              <a:rPr lang="en-US" dirty="0"/>
              <a:t>: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3BFA5-36FD-41EF-AC70-F166A0EDB0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3BFA5-36FD-41EF-AC70-F166A0EDB0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Debrief the changing of the substance of bread and wine into Jesus body and blood.</a:t>
            </a:r>
          </a:p>
          <a:p>
            <a:r>
              <a:rPr lang="en-US" dirty="0"/>
              <a:t>Stayed same in appearance, but changed in the underlying reality.</a:t>
            </a:r>
          </a:p>
          <a:p>
            <a:endParaRPr lang="en-US" dirty="0"/>
          </a:p>
          <a:p>
            <a:r>
              <a:rPr lang="en-US" dirty="0"/>
              <a:t>It also referred to Jesus dying for us to free us from our sins.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3BFA5-36FD-41EF-AC70-F166A0EDB0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9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1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465F-908C-4C42-AEF6-720CA683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10000" b="1" dirty="0"/>
              <a:t>Oblation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9C5E93-4BF7-4012-8F8A-3189C3E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A total  offering of a victim or gift in sacrifice</a:t>
            </a:r>
          </a:p>
        </p:txBody>
      </p:sp>
    </p:spTree>
    <p:extLst>
      <p:ext uri="{BB962C8B-B14F-4D97-AF65-F5344CB8AC3E}">
        <p14:creationId xmlns:p14="http://schemas.microsoft.com/office/powerpoint/2010/main" val="2896720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7C158-AE50-4C5B-A669-E66E57F9A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Transubstantiation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17E09D-BCF8-4B2A-9790-EB1763BC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58C3B3-5EA6-47A1-AF55-F61F1EEB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62" y="1019175"/>
            <a:ext cx="9144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0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832932-E0B9-447A-BBCB-AF19074E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2000"/>
            <a:ext cx="9144001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02EC2B6B-F6F9-46C5-9A99-41ACF343B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" r="4423" b="-191"/>
          <a:stretch/>
        </p:blipFill>
        <p:spPr>
          <a:xfrm>
            <a:off x="685800" y="1066800"/>
            <a:ext cx="7696200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549A4-6513-4E91-BB4F-CA7758F4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10668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Jesus’ workers continue to do this in memory of 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2EBC23-4108-4906-972C-EDAEF16D6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2438400"/>
            <a:ext cx="2750278" cy="378541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0427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8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60FA3-BED3-497A-81D8-4C8586CC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John: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A4D617-A7EB-4652-A3A3-7EABCF5C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6270DD-F9F1-4CB0-A0D3-0056DB7BB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774825"/>
            <a:ext cx="551953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7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AC011E-8C68-4B0A-8A19-FACCD083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3867"/>
            <a:ext cx="777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6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8DCBDC-1434-43F0-B23A-EF539860E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Did the disciples believe in what Jesus said?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CC7A7C2-B409-474D-A42E-01521000819C}"/>
              </a:ext>
            </a:extLst>
          </p:cNvPr>
          <p:cNvSpPr/>
          <p:nvPr/>
        </p:nvSpPr>
        <p:spPr>
          <a:xfrm>
            <a:off x="609600" y="4512026"/>
            <a:ext cx="792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Yes they did, as Jesus had just performed the miracle of turning few bread and fish to feed 5 thousands people.</a:t>
            </a:r>
          </a:p>
        </p:txBody>
      </p:sp>
    </p:spTree>
    <p:extLst>
      <p:ext uri="{BB962C8B-B14F-4D97-AF65-F5344CB8AC3E}">
        <p14:creationId xmlns:p14="http://schemas.microsoft.com/office/powerpoint/2010/main" val="19914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F6814-96D5-4463-898E-405CC0C401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C58913-310B-45B2-872D-518DB169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95" r="16363" b="1"/>
          <a:stretch/>
        </p:blipFill>
        <p:spPr>
          <a:xfrm>
            <a:off x="5872163" y="2828925"/>
            <a:ext cx="3031807" cy="3388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FB1490-237A-4527-AF59-913747047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" r="12648"/>
          <a:stretch/>
        </p:blipFill>
        <p:spPr>
          <a:xfrm>
            <a:off x="5872163" y="306909"/>
            <a:ext cx="3031807" cy="2286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84D7E-0AF6-4C5F-8175-56E98A018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2" y="321176"/>
            <a:ext cx="5233738" cy="577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Pharoah</a:t>
            </a:r>
            <a:r>
              <a:rPr lang="en-US" sz="2800" dirty="0"/>
              <a:t> was stubborn and would not let the Hebrews leave.</a:t>
            </a:r>
          </a:p>
          <a:p>
            <a:pPr marL="0" indent="0" algn="ctr">
              <a:buNone/>
            </a:pPr>
            <a:r>
              <a:rPr lang="en-US" sz="2800" dirty="0"/>
              <a:t>God instructed the Hebrews through Moses to offer a special sacrifice that night; a spotless lamb, one for each family; and mark their doorposts with the blood of the lamb.</a:t>
            </a:r>
          </a:p>
          <a:p>
            <a:pPr marL="0" indent="0" algn="ctr">
              <a:buNone/>
            </a:pPr>
            <a:r>
              <a:rPr lang="en-US" sz="2800" dirty="0"/>
              <a:t>Angel of death passed over all houses with the sign and killed all the first </a:t>
            </a:r>
            <a:r>
              <a:rPr lang="en-US" sz="2800" dirty="0" err="1"/>
              <a:t>borns</a:t>
            </a:r>
            <a:r>
              <a:rPr lang="en-US" sz="2800" dirty="0"/>
              <a:t> whose door posts were not marked.</a:t>
            </a:r>
          </a:p>
        </p:txBody>
      </p:sp>
    </p:spTree>
    <p:extLst>
      <p:ext uri="{BB962C8B-B14F-4D97-AF65-F5344CB8AC3E}">
        <p14:creationId xmlns:p14="http://schemas.microsoft.com/office/powerpoint/2010/main" val="123128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889E0-DE03-4E22-9DE8-DC8C8A13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God Saves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D1624-DB8F-4EA2-9FEF-8C6AA6AEB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God saved the Hebrews even thought they were sinners.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God saves us even though we sin, through the crucifixion and death of our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401794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1F6FF-2BEC-4D75-A1CC-DDC4BD6D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549660-C83B-41E5-932A-36A513C4C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8476F31-E46E-475C-AB5B-898783CD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49" y="106680"/>
            <a:ext cx="9176449" cy="66751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DAA55E-9970-45EC-B253-E8311E17A78C}"/>
              </a:ext>
            </a:extLst>
          </p:cNvPr>
          <p:cNvSpPr txBox="1"/>
          <p:nvPr/>
        </p:nvSpPr>
        <p:spPr>
          <a:xfrm>
            <a:off x="2754923" y="9207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Last Supper</a:t>
            </a:r>
          </a:p>
        </p:txBody>
      </p:sp>
    </p:spTree>
    <p:extLst>
      <p:ext uri="{BB962C8B-B14F-4D97-AF65-F5344CB8AC3E}">
        <p14:creationId xmlns:p14="http://schemas.microsoft.com/office/powerpoint/2010/main" val="3571875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F2FA31-57C8-4CBE-A83D-793E5F7B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r>
              <a:rPr lang="en-US" sz="5400" dirty="0"/>
              <a:t>Offering a sacrifice has 4 purposes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DF1E72-7022-4786-AF35-8F572614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2332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To adore God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To thank Him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To make up for sin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To ask Him for help</a:t>
            </a:r>
          </a:p>
        </p:txBody>
      </p:sp>
    </p:spTree>
    <p:extLst>
      <p:ext uri="{BB962C8B-B14F-4D97-AF65-F5344CB8AC3E}">
        <p14:creationId xmlns:p14="http://schemas.microsoft.com/office/powerpoint/2010/main" val="2785460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F9E56-A864-44E0-9D29-519B7176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 sacrifice was good enough to atone for our sins.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43529C-65CC-411C-99C5-27F3183C4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And so..</a:t>
            </a:r>
          </a:p>
          <a:p>
            <a:pPr marL="0" indent="0" algn="ctr">
              <a:buNone/>
            </a:pPr>
            <a:r>
              <a:rPr lang="en-US" sz="3600" dirty="0"/>
              <a:t>God gave His only Son to do that job.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And Jesus could have at any point, come down from the cross, but he chose to suffer the pain and laid down His life for our sake.</a:t>
            </a:r>
          </a:p>
        </p:txBody>
      </p:sp>
    </p:spTree>
    <p:extLst>
      <p:ext uri="{BB962C8B-B14F-4D97-AF65-F5344CB8AC3E}">
        <p14:creationId xmlns:p14="http://schemas.microsoft.com/office/powerpoint/2010/main" val="3201149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287</Words>
  <Application>Microsoft Office PowerPoint</Application>
  <PresentationFormat>On-screen Show (4:3)</PresentationFormat>
  <Paragraphs>33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John: 6</vt:lpstr>
      <vt:lpstr>PowerPoint Presentation</vt:lpstr>
      <vt:lpstr>PowerPoint Presentation</vt:lpstr>
      <vt:lpstr>PowerPoint Presentation</vt:lpstr>
      <vt:lpstr>Our God Saves</vt:lpstr>
      <vt:lpstr>PowerPoint Presentation</vt:lpstr>
      <vt:lpstr>Offering a sacrifice has 4 purposes</vt:lpstr>
      <vt:lpstr>No sacrifice was good enough to atone for our sins.</vt:lpstr>
      <vt:lpstr>Oblation</vt:lpstr>
      <vt:lpstr>Transubstantiation</vt:lpstr>
      <vt:lpstr>PowerPoint Presentation</vt:lpstr>
      <vt:lpstr>Jesus’ workers continue to do this in memory of Him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Gives us the Law</dc:title>
  <dc:creator>Christopher Pereira</dc:creator>
  <cp:lastModifiedBy>Teacher10</cp:lastModifiedBy>
  <cp:revision>88</cp:revision>
  <dcterms:created xsi:type="dcterms:W3CDTF">2006-08-16T00:00:00Z</dcterms:created>
  <dcterms:modified xsi:type="dcterms:W3CDTF">2023-08-16T06:24:16Z</dcterms:modified>
</cp:coreProperties>
</file>