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2" r:id="rId2"/>
    <p:sldId id="376" r:id="rId3"/>
    <p:sldId id="372" r:id="rId4"/>
    <p:sldId id="369" r:id="rId5"/>
    <p:sldId id="373" r:id="rId6"/>
    <p:sldId id="370" r:id="rId7"/>
    <p:sldId id="375" r:id="rId8"/>
    <p:sldId id="377" r:id="rId9"/>
    <p:sldId id="374" r:id="rId10"/>
    <p:sldId id="33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D7D8F-C275-4ABF-BD41-FA8F50B705AD}" v="59" dt="2021-01-22T06:42:25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50" autoAdjust="0"/>
  </p:normalViewPr>
  <p:slideViewPr>
    <p:cSldViewPr>
      <p:cViewPr varScale="1">
        <p:scale>
          <a:sx n="57" d="100"/>
          <a:sy n="57" d="100"/>
        </p:scale>
        <p:origin x="17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Pereira" userId="8e089dac-a000-45da-9c1d-7bd7633cf7ca" providerId="ADAL" clId="{159D7D8F-C275-4ABF-BD41-FA8F50B705AD}"/>
    <pc:docChg chg="custSel mod addSld delSld modSld sldOrd">
      <pc:chgData name="Christopher Pereira" userId="8e089dac-a000-45da-9c1d-7bd7633cf7ca" providerId="ADAL" clId="{159D7D8F-C275-4ABF-BD41-FA8F50B705AD}" dt="2021-01-22T06:42:25.942" v="330"/>
      <pc:docMkLst>
        <pc:docMk/>
      </pc:docMkLst>
      <pc:sldChg chg="modSp add del">
        <pc:chgData name="Christopher Pereira" userId="8e089dac-a000-45da-9c1d-7bd7633cf7ca" providerId="ADAL" clId="{159D7D8F-C275-4ABF-BD41-FA8F50B705AD}" dt="2021-01-22T05:56:11.373" v="308" actId="2696"/>
        <pc:sldMkLst>
          <pc:docMk/>
          <pc:sldMk cId="1758993671" sldId="267"/>
        </pc:sldMkLst>
        <pc:spChg chg="mod">
          <ac:chgData name="Christopher Pereira" userId="8e089dac-a000-45da-9c1d-7bd7633cf7ca" providerId="ADAL" clId="{159D7D8F-C275-4ABF-BD41-FA8F50B705AD}" dt="2021-01-22T05:55:41.552" v="307" actId="27636"/>
          <ac:spMkLst>
            <pc:docMk/>
            <pc:sldMk cId="1758993671" sldId="267"/>
            <ac:spMk id="2" creationId="{00000000-0000-0000-0000-000000000000}"/>
          </ac:spMkLst>
        </pc:spChg>
      </pc:sldChg>
      <pc:sldChg chg="addSp delSp modSp add">
        <pc:chgData name="Christopher Pereira" userId="8e089dac-a000-45da-9c1d-7bd7633cf7ca" providerId="ADAL" clId="{159D7D8F-C275-4ABF-BD41-FA8F50B705AD}" dt="2021-01-20T19:32:44.966" v="196" actId="478"/>
        <pc:sldMkLst>
          <pc:docMk/>
          <pc:sldMk cId="2651508127" sldId="274"/>
        </pc:sldMkLst>
        <pc:spChg chg="add del mod">
          <ac:chgData name="Christopher Pereira" userId="8e089dac-a000-45da-9c1d-7bd7633cf7ca" providerId="ADAL" clId="{159D7D8F-C275-4ABF-BD41-FA8F50B705AD}" dt="2021-01-20T19:12:37.027" v="14" actId="478"/>
          <ac:spMkLst>
            <pc:docMk/>
            <pc:sldMk cId="2651508127" sldId="274"/>
            <ac:spMk id="7" creationId="{35B13C33-562B-47D8-91AC-2CAFC2705A8E}"/>
          </ac:spMkLst>
        </pc:spChg>
        <pc:spChg chg="mod">
          <ac:chgData name="Christopher Pereira" userId="8e089dac-a000-45da-9c1d-7bd7633cf7ca" providerId="ADAL" clId="{159D7D8F-C275-4ABF-BD41-FA8F50B705AD}" dt="2021-01-20T19:29:15.402" v="178" actId="1036"/>
          <ac:spMkLst>
            <pc:docMk/>
            <pc:sldMk cId="2651508127" sldId="274"/>
            <ac:spMk id="8" creationId="{683EF26B-F7A1-4677-B7D3-2C0DDBBC4AE1}"/>
          </ac:spMkLst>
        </pc:spChg>
        <pc:spChg chg="add mod">
          <ac:chgData name="Christopher Pereira" userId="8e089dac-a000-45da-9c1d-7bd7633cf7ca" providerId="ADAL" clId="{159D7D8F-C275-4ABF-BD41-FA8F50B705AD}" dt="2021-01-20T19:26:35.973" v="141" actId="1076"/>
          <ac:spMkLst>
            <pc:docMk/>
            <pc:sldMk cId="2651508127" sldId="274"/>
            <ac:spMk id="9" creationId="{4FEF4C40-8DBC-470A-AC8D-503A30C527A6}"/>
          </ac:spMkLst>
        </pc:spChg>
        <pc:spChg chg="add mod">
          <ac:chgData name="Christopher Pereira" userId="8e089dac-a000-45da-9c1d-7bd7633cf7ca" providerId="ADAL" clId="{159D7D8F-C275-4ABF-BD41-FA8F50B705AD}" dt="2021-01-20T19:28:06.602" v="148" actId="1076"/>
          <ac:spMkLst>
            <pc:docMk/>
            <pc:sldMk cId="2651508127" sldId="274"/>
            <ac:spMk id="10" creationId="{207E29D6-28F1-46C6-821C-B2CCA9E7BFFC}"/>
          </ac:spMkLst>
        </pc:spChg>
        <pc:spChg chg="add mod">
          <ac:chgData name="Christopher Pereira" userId="8e089dac-a000-45da-9c1d-7bd7633cf7ca" providerId="ADAL" clId="{159D7D8F-C275-4ABF-BD41-FA8F50B705AD}" dt="2021-01-20T19:28:11.529" v="149" actId="1076"/>
          <ac:spMkLst>
            <pc:docMk/>
            <pc:sldMk cId="2651508127" sldId="274"/>
            <ac:spMk id="11" creationId="{1CA4287D-F5D1-4468-8777-B754F439C2FF}"/>
          </ac:spMkLst>
        </pc:spChg>
        <pc:spChg chg="add mod">
          <ac:chgData name="Christopher Pereira" userId="8e089dac-a000-45da-9c1d-7bd7633cf7ca" providerId="ADAL" clId="{159D7D8F-C275-4ABF-BD41-FA8F50B705AD}" dt="2021-01-20T19:29:28.886" v="183" actId="1076"/>
          <ac:spMkLst>
            <pc:docMk/>
            <pc:sldMk cId="2651508127" sldId="274"/>
            <ac:spMk id="12" creationId="{C50D5676-F1DD-444D-A020-2BDBA1C7D1E3}"/>
          </ac:spMkLst>
        </pc:spChg>
        <pc:graphicFrameChg chg="add del mod modGraphic">
          <ac:chgData name="Christopher Pereira" userId="8e089dac-a000-45da-9c1d-7bd7633cf7ca" providerId="ADAL" clId="{159D7D8F-C275-4ABF-BD41-FA8F50B705AD}" dt="2021-01-20T19:32:44.966" v="196" actId="478"/>
          <ac:graphicFrameMkLst>
            <pc:docMk/>
            <pc:sldMk cId="2651508127" sldId="274"/>
            <ac:graphicFrameMk id="2" creationId="{419E7BA9-3EED-43DB-ADEE-223F90267B80}"/>
          </ac:graphicFrameMkLst>
        </pc:graphicFrameChg>
        <pc:graphicFrameChg chg="del">
          <ac:chgData name="Christopher Pereira" userId="8e089dac-a000-45da-9c1d-7bd7633cf7ca" providerId="ADAL" clId="{159D7D8F-C275-4ABF-BD41-FA8F50B705AD}" dt="2021-01-20T18:46:38.506" v="7" actId="478"/>
          <ac:graphicFrameMkLst>
            <pc:docMk/>
            <pc:sldMk cId="2651508127" sldId="274"/>
            <ac:graphicFrameMk id="4" creationId="{B43110A4-19FD-444C-B36C-56C280F1443C}"/>
          </ac:graphicFrameMkLst>
        </pc:graphicFrameChg>
        <pc:picChg chg="del">
          <ac:chgData name="Christopher Pereira" userId="8e089dac-a000-45da-9c1d-7bd7633cf7ca" providerId="ADAL" clId="{159D7D8F-C275-4ABF-BD41-FA8F50B705AD}" dt="2021-01-20T19:12:39.037" v="15" actId="478"/>
          <ac:picMkLst>
            <pc:docMk/>
            <pc:sldMk cId="2651508127" sldId="274"/>
            <ac:picMk id="3" creationId="{90A9CB29-ECAA-428C-8F45-B505278987C1}"/>
          </ac:picMkLst>
        </pc:picChg>
        <pc:picChg chg="mod">
          <ac:chgData name="Christopher Pereira" userId="8e089dac-a000-45da-9c1d-7bd7633cf7ca" providerId="ADAL" clId="{159D7D8F-C275-4ABF-BD41-FA8F50B705AD}" dt="2021-01-20T19:29:21.146" v="182" actId="1037"/>
          <ac:picMkLst>
            <pc:docMk/>
            <pc:sldMk cId="2651508127" sldId="274"/>
            <ac:picMk id="5" creationId="{862BB221-1B00-4602-81D6-A7DB1ACA43F9}"/>
          </ac:picMkLst>
        </pc:picChg>
        <pc:picChg chg="add mod">
          <ac:chgData name="Christopher Pereira" userId="8e089dac-a000-45da-9c1d-7bd7633cf7ca" providerId="ADAL" clId="{159D7D8F-C275-4ABF-BD41-FA8F50B705AD}" dt="2021-01-20T19:26:29.263" v="140" actId="1076"/>
          <ac:picMkLst>
            <pc:docMk/>
            <pc:sldMk cId="2651508127" sldId="274"/>
            <ac:picMk id="13" creationId="{2FEE283C-F10C-4684-B7BA-C10BE0212A71}"/>
          </ac:picMkLst>
        </pc:picChg>
        <pc:picChg chg="add mod">
          <ac:chgData name="Christopher Pereira" userId="8e089dac-a000-45da-9c1d-7bd7633cf7ca" providerId="ADAL" clId="{159D7D8F-C275-4ABF-BD41-FA8F50B705AD}" dt="2021-01-20T19:29:38.916" v="185" actId="1035"/>
          <ac:picMkLst>
            <pc:docMk/>
            <pc:sldMk cId="2651508127" sldId="274"/>
            <ac:picMk id="14" creationId="{275CBE6F-2172-4B47-A8A1-C0A44552E8CF}"/>
          </ac:picMkLst>
        </pc:picChg>
        <pc:picChg chg="add del">
          <ac:chgData name="Christopher Pereira" userId="8e089dac-a000-45da-9c1d-7bd7633cf7ca" providerId="ADAL" clId="{159D7D8F-C275-4ABF-BD41-FA8F50B705AD}" dt="2021-01-20T19:20:38.675" v="105" actId="478"/>
          <ac:picMkLst>
            <pc:docMk/>
            <pc:sldMk cId="2651508127" sldId="274"/>
            <ac:picMk id="15" creationId="{D3F00184-DA31-4C84-AFA1-1F666E13F7EC}"/>
          </ac:picMkLst>
        </pc:picChg>
        <pc:picChg chg="add mod modCrop">
          <ac:chgData name="Christopher Pereira" userId="8e089dac-a000-45da-9c1d-7bd7633cf7ca" providerId="ADAL" clId="{159D7D8F-C275-4ABF-BD41-FA8F50B705AD}" dt="2021-01-20T19:27:11.228" v="146" actId="14100"/>
          <ac:picMkLst>
            <pc:docMk/>
            <pc:sldMk cId="2651508127" sldId="274"/>
            <ac:picMk id="16" creationId="{078358AF-430E-4DEF-8D02-05F92D917117}"/>
          </ac:picMkLst>
        </pc:picChg>
        <pc:picChg chg="add mod">
          <ac:chgData name="Christopher Pereira" userId="8e089dac-a000-45da-9c1d-7bd7633cf7ca" providerId="ADAL" clId="{159D7D8F-C275-4ABF-BD41-FA8F50B705AD}" dt="2021-01-20T19:29:08.712" v="176" actId="1036"/>
          <ac:picMkLst>
            <pc:docMk/>
            <pc:sldMk cId="2651508127" sldId="274"/>
            <ac:picMk id="17" creationId="{F64AD69F-F861-4338-8EB5-F05CDBDD4D21}"/>
          </ac:picMkLst>
        </pc:picChg>
        <pc:picChg chg="add mod">
          <ac:chgData name="Christopher Pereira" userId="8e089dac-a000-45da-9c1d-7bd7633cf7ca" providerId="ADAL" clId="{159D7D8F-C275-4ABF-BD41-FA8F50B705AD}" dt="2021-01-20T19:29:06.592" v="175" actId="1036"/>
          <ac:picMkLst>
            <pc:docMk/>
            <pc:sldMk cId="2651508127" sldId="274"/>
            <ac:picMk id="18" creationId="{21847575-26A3-4F55-A86C-2B691B0BFF2A}"/>
          </ac:picMkLst>
        </pc:picChg>
        <pc:picChg chg="add mod ord">
          <ac:chgData name="Christopher Pereira" userId="8e089dac-a000-45da-9c1d-7bd7633cf7ca" providerId="ADAL" clId="{159D7D8F-C275-4ABF-BD41-FA8F50B705AD}" dt="2021-01-20T19:31:24.784" v="195" actId="167"/>
          <ac:picMkLst>
            <pc:docMk/>
            <pc:sldMk cId="2651508127" sldId="274"/>
            <ac:picMk id="19" creationId="{F019D4F2-DE34-45D0-AD97-01DC675392DE}"/>
          </ac:picMkLst>
        </pc:picChg>
      </pc:sldChg>
      <pc:sldChg chg="addSp delSp modSp modAnim">
        <pc:chgData name="Christopher Pereira" userId="8e089dac-a000-45da-9c1d-7bd7633cf7ca" providerId="ADAL" clId="{159D7D8F-C275-4ABF-BD41-FA8F50B705AD}" dt="2021-01-22T06:33:57.437" v="329" actId="478"/>
        <pc:sldMkLst>
          <pc:docMk/>
          <pc:sldMk cId="3914346794" sldId="374"/>
        </pc:sldMkLst>
        <pc:spChg chg="mod">
          <ac:chgData name="Christopher Pereira" userId="8e089dac-a000-45da-9c1d-7bd7633cf7ca" providerId="ADAL" clId="{159D7D8F-C275-4ABF-BD41-FA8F50B705AD}" dt="2021-01-20T19:50:30.488" v="243" actId="14100"/>
          <ac:spMkLst>
            <pc:docMk/>
            <pc:sldMk cId="3914346794" sldId="374"/>
            <ac:spMk id="4" creationId="{FA2FD1C7-74BF-42BF-B821-1127E547BA42}"/>
          </ac:spMkLst>
        </pc:spChg>
        <pc:spChg chg="add mod">
          <ac:chgData name="Christopher Pereira" userId="8e089dac-a000-45da-9c1d-7bd7633cf7ca" providerId="ADAL" clId="{159D7D8F-C275-4ABF-BD41-FA8F50B705AD}" dt="2021-01-20T19:50:39.549" v="251" actId="1035"/>
          <ac:spMkLst>
            <pc:docMk/>
            <pc:sldMk cId="3914346794" sldId="374"/>
            <ac:spMk id="6" creationId="{3C03304E-B6A7-4405-9DC4-0A67B569D290}"/>
          </ac:spMkLst>
        </pc:spChg>
        <pc:spChg chg="add mod">
          <ac:chgData name="Christopher Pereira" userId="8e089dac-a000-45da-9c1d-7bd7633cf7ca" providerId="ADAL" clId="{159D7D8F-C275-4ABF-BD41-FA8F50B705AD}" dt="2021-01-20T19:52:15.563" v="286" actId="20577"/>
          <ac:spMkLst>
            <pc:docMk/>
            <pc:sldMk cId="3914346794" sldId="374"/>
            <ac:spMk id="7" creationId="{38C8EFB0-CD51-41DF-A9B1-48A5874D4FBC}"/>
          </ac:spMkLst>
        </pc:spChg>
        <pc:spChg chg="add mod">
          <ac:chgData name="Christopher Pereira" userId="8e089dac-a000-45da-9c1d-7bd7633cf7ca" providerId="ADAL" clId="{159D7D8F-C275-4ABF-BD41-FA8F50B705AD}" dt="2021-01-20T19:52:36.496" v="288" actId="20577"/>
          <ac:spMkLst>
            <pc:docMk/>
            <pc:sldMk cId="3914346794" sldId="374"/>
            <ac:spMk id="8" creationId="{D8A80572-BD76-4163-A0EE-AA516BB68621}"/>
          </ac:spMkLst>
        </pc:spChg>
        <pc:spChg chg="add mod">
          <ac:chgData name="Christopher Pereira" userId="8e089dac-a000-45da-9c1d-7bd7633cf7ca" providerId="ADAL" clId="{159D7D8F-C275-4ABF-BD41-FA8F50B705AD}" dt="2021-01-20T19:53:02.009" v="290" actId="20577"/>
          <ac:spMkLst>
            <pc:docMk/>
            <pc:sldMk cId="3914346794" sldId="374"/>
            <ac:spMk id="9" creationId="{E3508D13-718F-4591-AB37-E299A05F2E07}"/>
          </ac:spMkLst>
        </pc:spChg>
        <pc:spChg chg="add mod">
          <ac:chgData name="Christopher Pereira" userId="8e089dac-a000-45da-9c1d-7bd7633cf7ca" providerId="ADAL" clId="{159D7D8F-C275-4ABF-BD41-FA8F50B705AD}" dt="2021-01-20T19:53:23.681" v="292" actId="20577"/>
          <ac:spMkLst>
            <pc:docMk/>
            <pc:sldMk cId="3914346794" sldId="374"/>
            <ac:spMk id="10" creationId="{EB163BF9-A70A-4EFE-A070-9B8F920B97FB}"/>
          </ac:spMkLst>
        </pc:spChg>
        <pc:spChg chg="add mod">
          <ac:chgData name="Christopher Pereira" userId="8e089dac-a000-45da-9c1d-7bd7633cf7ca" providerId="ADAL" clId="{159D7D8F-C275-4ABF-BD41-FA8F50B705AD}" dt="2021-01-20T19:53:36.059" v="294" actId="20577"/>
          <ac:spMkLst>
            <pc:docMk/>
            <pc:sldMk cId="3914346794" sldId="374"/>
            <ac:spMk id="11" creationId="{8F836EB9-DB40-41D8-8D8B-9D0955B32526}"/>
          </ac:spMkLst>
        </pc:spChg>
        <pc:spChg chg="add mod">
          <ac:chgData name="Christopher Pereira" userId="8e089dac-a000-45da-9c1d-7bd7633cf7ca" providerId="ADAL" clId="{159D7D8F-C275-4ABF-BD41-FA8F50B705AD}" dt="2021-01-20T19:54:44.910" v="296" actId="20577"/>
          <ac:spMkLst>
            <pc:docMk/>
            <pc:sldMk cId="3914346794" sldId="374"/>
            <ac:spMk id="12" creationId="{82E73024-473D-42BC-AEC5-A8D5D89667B4}"/>
          </ac:spMkLst>
        </pc:spChg>
        <pc:spChg chg="add mod">
          <ac:chgData name="Christopher Pereira" userId="8e089dac-a000-45da-9c1d-7bd7633cf7ca" providerId="ADAL" clId="{159D7D8F-C275-4ABF-BD41-FA8F50B705AD}" dt="2021-01-20T19:55:07.828" v="298" actId="20577"/>
          <ac:spMkLst>
            <pc:docMk/>
            <pc:sldMk cId="3914346794" sldId="374"/>
            <ac:spMk id="13" creationId="{201C352A-1856-489F-B934-9DF0E2920177}"/>
          </ac:spMkLst>
        </pc:spChg>
        <pc:picChg chg="add del mod">
          <ac:chgData name="Christopher Pereira" userId="8e089dac-a000-45da-9c1d-7bd7633cf7ca" providerId="ADAL" clId="{159D7D8F-C275-4ABF-BD41-FA8F50B705AD}" dt="2021-01-22T06:33:57.437" v="329" actId="478"/>
          <ac:picMkLst>
            <pc:docMk/>
            <pc:sldMk cId="3914346794" sldId="374"/>
            <ac:picMk id="5" creationId="{92829757-1E83-43A8-9A5A-00FF25E53576}"/>
          </ac:picMkLst>
        </pc:picChg>
      </pc:sldChg>
      <pc:sldChg chg="add del">
        <pc:chgData name="Christopher Pereira" userId="8e089dac-a000-45da-9c1d-7bd7633cf7ca" providerId="ADAL" clId="{159D7D8F-C275-4ABF-BD41-FA8F50B705AD}" dt="2021-01-20T18:45:38.777" v="2" actId="2696"/>
        <pc:sldMkLst>
          <pc:docMk/>
          <pc:sldMk cId="790986054" sldId="376"/>
        </pc:sldMkLst>
      </pc:sldChg>
      <pc:sldChg chg="addSp delSp modSp add mod setBg">
        <pc:chgData name="Christopher Pereira" userId="8e089dac-a000-45da-9c1d-7bd7633cf7ca" providerId="ADAL" clId="{159D7D8F-C275-4ABF-BD41-FA8F50B705AD}" dt="2021-01-22T05:59:18.478" v="327" actId="403"/>
        <pc:sldMkLst>
          <pc:docMk/>
          <pc:sldMk cId="3389458148" sldId="376"/>
        </pc:sldMkLst>
        <pc:spChg chg="del">
          <ac:chgData name="Christopher Pereira" userId="8e089dac-a000-45da-9c1d-7bd7633cf7ca" providerId="ADAL" clId="{159D7D8F-C275-4ABF-BD41-FA8F50B705AD}" dt="2021-01-20T19:46:57.717" v="226" actId="478"/>
          <ac:spMkLst>
            <pc:docMk/>
            <pc:sldMk cId="3389458148" sldId="376"/>
            <ac:spMk id="2" creationId="{0CB2CE2C-E1B5-489F-A079-5EB8995E7B09}"/>
          </ac:spMkLst>
        </pc:spChg>
        <pc:spChg chg="add mod">
          <ac:chgData name="Christopher Pereira" userId="8e089dac-a000-45da-9c1d-7bd7633cf7ca" providerId="ADAL" clId="{159D7D8F-C275-4ABF-BD41-FA8F50B705AD}" dt="2021-01-22T05:59:18.478" v="327" actId="403"/>
          <ac:spMkLst>
            <pc:docMk/>
            <pc:sldMk cId="3389458148" sldId="376"/>
            <ac:spMk id="2" creationId="{A6D2F5BE-6DF4-418A-A585-AAA92C67CBA4}"/>
          </ac:spMkLst>
        </pc:spChg>
        <pc:spChg chg="del">
          <ac:chgData name="Christopher Pereira" userId="8e089dac-a000-45da-9c1d-7bd7633cf7ca" providerId="ADAL" clId="{159D7D8F-C275-4ABF-BD41-FA8F50B705AD}" dt="2021-01-20T19:46:57.717" v="226" actId="478"/>
          <ac:spMkLst>
            <pc:docMk/>
            <pc:sldMk cId="3389458148" sldId="376"/>
            <ac:spMk id="3" creationId="{EBA428EF-5C9B-478E-AD23-9045580D8A0F}"/>
          </ac:spMkLst>
        </pc:spChg>
        <pc:spChg chg="add">
          <ac:chgData name="Christopher Pereira" userId="8e089dac-a000-45da-9c1d-7bd7633cf7ca" providerId="ADAL" clId="{159D7D8F-C275-4ABF-BD41-FA8F50B705AD}" dt="2021-01-20T19:47:12.995" v="227" actId="26606"/>
          <ac:spMkLst>
            <pc:docMk/>
            <pc:sldMk cId="3389458148" sldId="376"/>
            <ac:spMk id="10" creationId="{0205D939-00C4-4F2E-9797-3170DD040D90}"/>
          </ac:spMkLst>
        </pc:spChg>
        <pc:spChg chg="add">
          <ac:chgData name="Christopher Pereira" userId="8e089dac-a000-45da-9c1d-7bd7633cf7ca" providerId="ADAL" clId="{159D7D8F-C275-4ABF-BD41-FA8F50B705AD}" dt="2021-01-20T19:47:12.995" v="227" actId="26606"/>
          <ac:spMkLst>
            <pc:docMk/>
            <pc:sldMk cId="3389458148" sldId="376"/>
            <ac:spMk id="12" creationId="{38EE4E44-1403-472B-8C01-D354CB8F5AE7}"/>
          </ac:spMkLst>
        </pc:spChg>
        <pc:spChg chg="add">
          <ac:chgData name="Christopher Pereira" userId="8e089dac-a000-45da-9c1d-7bd7633cf7ca" providerId="ADAL" clId="{159D7D8F-C275-4ABF-BD41-FA8F50B705AD}" dt="2021-01-20T19:47:12.995" v="227" actId="26606"/>
          <ac:spMkLst>
            <pc:docMk/>
            <pc:sldMk cId="3389458148" sldId="376"/>
            <ac:spMk id="14" creationId="{583CCE40-4C5F-42D3-86D9-7892AD1E98E3}"/>
          </ac:spMkLst>
        </pc:spChg>
        <pc:picChg chg="add mod modCrop">
          <ac:chgData name="Christopher Pereira" userId="8e089dac-a000-45da-9c1d-7bd7633cf7ca" providerId="ADAL" clId="{159D7D8F-C275-4ABF-BD41-FA8F50B705AD}" dt="2021-01-20T19:47:12.995" v="227" actId="26606"/>
          <ac:picMkLst>
            <pc:docMk/>
            <pc:sldMk cId="3389458148" sldId="376"/>
            <ac:picMk id="4" creationId="{FE5C4C80-B894-471C-9D97-B73AABAC77C4}"/>
          </ac:picMkLst>
        </pc:picChg>
        <pc:picChg chg="add mod ord">
          <ac:chgData name="Christopher Pereira" userId="8e089dac-a000-45da-9c1d-7bd7633cf7ca" providerId="ADAL" clId="{159D7D8F-C275-4ABF-BD41-FA8F50B705AD}" dt="2021-01-20T19:47:12.995" v="227" actId="26606"/>
          <ac:picMkLst>
            <pc:docMk/>
            <pc:sldMk cId="3389458148" sldId="376"/>
            <ac:picMk id="5" creationId="{6DE67AF6-85D2-463F-BF82-6DF81B04EFC1}"/>
          </ac:picMkLst>
        </pc:picChg>
      </pc:sldChg>
      <pc:sldChg chg="modSp add ord">
        <pc:chgData name="Christopher Pereira" userId="8e089dac-a000-45da-9c1d-7bd7633cf7ca" providerId="ADAL" clId="{159D7D8F-C275-4ABF-BD41-FA8F50B705AD}" dt="2021-01-22T06:42:25.942" v="330"/>
        <pc:sldMkLst>
          <pc:docMk/>
          <pc:sldMk cId="4144411935" sldId="377"/>
        </pc:sldMkLst>
        <pc:spChg chg="mod">
          <ac:chgData name="Christopher Pereira" userId="8e089dac-a000-45da-9c1d-7bd7633cf7ca" providerId="ADAL" clId="{159D7D8F-C275-4ABF-BD41-FA8F50B705AD}" dt="2021-01-20T19:55:40.523" v="305" actId="20577"/>
          <ac:spMkLst>
            <pc:docMk/>
            <pc:sldMk cId="4144411935" sldId="377"/>
            <ac:spMk id="2" creationId="{5540C784-9CF4-41EE-B674-8BD75349A4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CEAC5-1AC6-434D-BADC-25E7D86957E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BFA5-36FD-41EF-AC70-F166A0E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4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3BFA5-36FD-41EF-AC70-F166A0EDB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3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18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205D939-00C4-4F2E-9797-3170DD040D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8EE4E44-1403-472B-8C01-D354CB8F5A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92649" y="480060"/>
            <a:ext cx="409359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E5C4C80-B894-471C-9D97-B73AABAC77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3" r="2" b="2"/>
          <a:stretch/>
        </p:blipFill>
        <p:spPr>
          <a:xfrm>
            <a:off x="4815776" y="643467"/>
            <a:ext cx="3847338" cy="557106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83CCE40-4C5F-42D3-86D9-7892AD1E98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4093590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DE67AF6-85D2-463F-BF82-6DF81B04EF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134" r="29358" b="-2"/>
          <a:stretch/>
        </p:blipFill>
        <p:spPr>
          <a:xfrm>
            <a:off x="480885" y="643467"/>
            <a:ext cx="3847338" cy="55710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D2F5BE-6DF4-418A-A585-AAA92C67CBA4}"/>
              </a:ext>
            </a:extLst>
          </p:cNvPr>
          <p:cNvSpPr txBox="1"/>
          <p:nvPr/>
        </p:nvSpPr>
        <p:spPr>
          <a:xfrm>
            <a:off x="685800" y="762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Mathew 5: 3-12</a:t>
            </a:r>
          </a:p>
        </p:txBody>
      </p:sp>
    </p:spTree>
    <p:extLst>
      <p:ext uri="{BB962C8B-B14F-4D97-AF65-F5344CB8AC3E}">
        <p14:creationId xmlns:p14="http://schemas.microsoft.com/office/powerpoint/2010/main" val="338945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F0C73-7306-4447-9582-E010DC017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Video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While </a:t>
            </a:r>
            <a:r>
              <a:rPr lang="en-US" dirty="0"/>
              <a:t>the video is playing, </a:t>
            </a:r>
            <a:br>
              <a:rPr lang="en-US" dirty="0"/>
            </a:br>
            <a:r>
              <a:rPr lang="en-US" dirty="0"/>
              <a:t>Please keep silent and read along in your mind, keep a pen in your hand and list down thoughts and feelings that come to  your mind in your book.</a:t>
            </a:r>
            <a:br>
              <a:rPr lang="en-US" dirty="0"/>
            </a:br>
            <a:r>
              <a:rPr lang="en-US" dirty="0"/>
              <a:t>You will use this in an activity in a while.</a:t>
            </a:r>
          </a:p>
        </p:txBody>
      </p:sp>
    </p:spTree>
    <p:extLst>
      <p:ext uri="{BB962C8B-B14F-4D97-AF65-F5344CB8AC3E}">
        <p14:creationId xmlns:p14="http://schemas.microsoft.com/office/powerpoint/2010/main" val="289131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C6BB4-8123-4CFF-8E07-4E6DEBE53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Beatitudes 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596D66-8BF4-4FCA-B64C-9DDE873BA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5962"/>
            <a:ext cx="9144000" cy="541020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Blessed are they who are poor in spirit, Theirs is the kingdom of God</a:t>
            </a:r>
          </a:p>
          <a:p>
            <a:pPr marL="0" indent="0">
              <a:buNone/>
            </a:pPr>
            <a:r>
              <a:rPr lang="en-US" sz="2400" dirty="0"/>
              <a:t>Bless us O Lord make us poor in Spirit, Bless us, O Lord, our God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b="1" dirty="0"/>
              <a:t>We are the light of the world, May our light shine before all,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That they may see the good that we do, and give glory to God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lvl="0" indent="0">
              <a:buNone/>
            </a:pPr>
            <a:r>
              <a:rPr lang="en-US" sz="2400" dirty="0"/>
              <a:t>Blessed are they who are meek and humble, They will inherit the earth</a:t>
            </a:r>
          </a:p>
          <a:p>
            <a:pPr marL="0" indent="0">
              <a:buNone/>
            </a:pPr>
            <a:r>
              <a:rPr lang="en-US" sz="2400" dirty="0"/>
              <a:t>Bless us, O Lord, make us meek and humble, Bless us, O Lord, our God</a:t>
            </a:r>
          </a:p>
          <a:p>
            <a:pPr marL="0" lvl="0" indent="0">
              <a:buNone/>
            </a:pPr>
            <a:r>
              <a:rPr lang="en-US" sz="2400" dirty="0"/>
              <a:t>Blessed are they who will mourn in sorrow, They will be comforted</a:t>
            </a:r>
          </a:p>
          <a:p>
            <a:pPr marL="0" indent="0">
              <a:buNone/>
            </a:pPr>
            <a:r>
              <a:rPr lang="en-US" sz="2400" dirty="0"/>
              <a:t>Bless us, O Lord, when we share their sorrow, Bless us, O Lord, our God</a:t>
            </a:r>
          </a:p>
          <a:p>
            <a:pPr marL="0" lvl="0" indent="0">
              <a:buNone/>
            </a:pPr>
            <a:r>
              <a:rPr lang="en-US" sz="2400" dirty="0"/>
              <a:t>Blest those who hunger and thirst for justice, They will be satisfied</a:t>
            </a:r>
          </a:p>
          <a:p>
            <a:pPr marL="0" indent="0">
              <a:buNone/>
            </a:pPr>
            <a:r>
              <a:rPr lang="en-US" sz="2400" dirty="0"/>
              <a:t>Bless us, O Lord, hear our cry for justice, Bless us, O Lord, our God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77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C6BB4-8123-4CFF-8E07-4E6DEBE53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Beatitudes 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596D66-8BF4-4FCA-B64C-9DDE873BA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15962"/>
            <a:ext cx="8839200" cy="58372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Blessed are they who show others mercy, They will know mercy too</a:t>
            </a:r>
          </a:p>
          <a:p>
            <a:pPr marL="0" indent="0">
              <a:buNone/>
            </a:pPr>
            <a:r>
              <a:rPr lang="en-US" sz="2400" dirty="0"/>
              <a:t>Bless us, O Lord, hear our cry for mercy, Bless us, O Lord, our God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b="1" dirty="0"/>
              <a:t>We are the light of the world, May our light shine before all,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That they may see the good that we do, and give glory to God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lvl="0" indent="0">
              <a:buNone/>
            </a:pPr>
            <a:r>
              <a:rPr lang="en-US" sz="2400" dirty="0"/>
              <a:t>Blessed the hearts that are clean and holy, They will behold the Lord</a:t>
            </a:r>
          </a:p>
          <a:p>
            <a:pPr marL="0" indent="0">
              <a:buNone/>
            </a:pPr>
            <a:r>
              <a:rPr lang="en-US" sz="2400" dirty="0"/>
              <a:t>Bless us, O Lord, make us poor and holy, Bless us, O Lord, our God</a:t>
            </a:r>
          </a:p>
          <a:p>
            <a:pPr marL="0" lvl="0" indent="0">
              <a:buNone/>
            </a:pPr>
            <a:r>
              <a:rPr lang="en-US" sz="2400" dirty="0"/>
              <a:t>Blessed are they who bring peace among you, They are the children of God</a:t>
            </a:r>
          </a:p>
          <a:p>
            <a:pPr marL="0" indent="0">
              <a:buNone/>
            </a:pPr>
            <a:r>
              <a:rPr lang="en-US" sz="2400" dirty="0"/>
              <a:t>Bless us, O Lord, may your peace be with us, Bless us, O Lord, our God</a:t>
            </a:r>
          </a:p>
          <a:p>
            <a:pPr marL="0" lvl="0" indent="0">
              <a:buNone/>
            </a:pPr>
            <a:r>
              <a:rPr lang="en-US" sz="2400" dirty="0"/>
              <a:t>Blest those who suffer from persecution, There is the kingdom of God</a:t>
            </a:r>
          </a:p>
          <a:p>
            <a:pPr marL="0" indent="0">
              <a:buNone/>
            </a:pPr>
            <a:r>
              <a:rPr lang="en-US" sz="2400" dirty="0"/>
              <a:t>Bless us, O Lord, when they persecute us, Bless us, O Lord, our God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092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ECC80F9-0499-4040-93F8-376C58FCEB53}"/>
              </a:ext>
            </a:extLst>
          </p:cNvPr>
          <p:cNvSpPr/>
          <p:nvPr/>
        </p:nvSpPr>
        <p:spPr>
          <a:xfrm>
            <a:off x="533400" y="685800"/>
            <a:ext cx="8077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Group Activity</a:t>
            </a:r>
          </a:p>
          <a:p>
            <a:r>
              <a:rPr lang="en-US" sz="3600" dirty="0"/>
              <a:t>What do you understand from the Beatitude you group has?</a:t>
            </a:r>
          </a:p>
          <a:p>
            <a:endParaRPr lang="en-US" sz="3600" dirty="0"/>
          </a:p>
          <a:p>
            <a:r>
              <a:rPr lang="en-US" sz="3600" dirty="0"/>
              <a:t>  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What ideas do you have to bring this Beatitude alive in our lives?</a:t>
            </a:r>
          </a:p>
          <a:p>
            <a:r>
              <a:rPr lang="en-US" sz="3600" dirty="0"/>
              <a:t> </a:t>
            </a:r>
          </a:p>
          <a:p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083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65001F-0A53-4D48-9A01-7655C8F1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814754"/>
          </a:xfrm>
        </p:spPr>
        <p:txBody>
          <a:bodyPr>
            <a:noAutofit/>
          </a:bodyPr>
          <a:lstStyle/>
          <a:p>
            <a:r>
              <a:rPr lang="en-US" sz="5000" dirty="0"/>
              <a:t>Jesus gave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F43C16-F8DB-419F-860F-D6975FC82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21215"/>
          </a:xfrm>
        </p:spPr>
        <p:txBody>
          <a:bodyPr>
            <a:normAutofit/>
          </a:bodyPr>
          <a:lstStyle/>
          <a:p>
            <a:r>
              <a:rPr lang="en-US" sz="3600" dirty="0"/>
              <a:t>In the New testament - Counsels in the form of the 8 Beatitudes instead of prohibitions.</a:t>
            </a:r>
          </a:p>
          <a:p>
            <a:r>
              <a:rPr lang="en-US" sz="3600" dirty="0"/>
              <a:t>Each has a promise of great rewards.</a:t>
            </a:r>
          </a:p>
          <a:p>
            <a:r>
              <a:rPr lang="en-US" sz="3600" dirty="0"/>
              <a:t>Is it hard? Or is it easy?</a:t>
            </a:r>
          </a:p>
          <a:p>
            <a:r>
              <a:rPr lang="en-US" sz="3600" dirty="0"/>
              <a:t>Divine Power in the Holy Eucharist</a:t>
            </a:r>
          </a:p>
          <a:p>
            <a:r>
              <a:rPr lang="en-US" sz="3600" dirty="0"/>
              <a:t>Ten Commandments and 8 Beatitudes will help us receive the Holy Eucharist often or daily.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010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40C784-9CF4-41EE-B674-8BD75349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Quizez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5B6C9F-0AD8-4C9B-96A9-A27096F27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1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532169-FD51-4D9B-9CE9-8C287C36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Match the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2F74B2-E2D6-4BA1-B193-93BF80A0E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" y="903531"/>
            <a:ext cx="46482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550" dirty="0"/>
              <a:t>Blessed are the poor in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50" dirty="0"/>
              <a:t>Blessed are those who mourn,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50" dirty="0"/>
              <a:t>Blessed are the meek,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50" dirty="0"/>
              <a:t>Blessed are those who hunger and thirst for righteousness,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50" dirty="0"/>
              <a:t>Blessed are the merciful,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50" dirty="0"/>
              <a:t>Blessed are the pure in heart,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50" dirty="0"/>
              <a:t>Blessed are the peacemakers,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50" dirty="0"/>
              <a:t>Blessed are those who are persecuted for righteousness’ sake,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A2FD1C7-74BF-42BF-B821-1127E547BA42}"/>
              </a:ext>
            </a:extLst>
          </p:cNvPr>
          <p:cNvSpPr txBox="1"/>
          <p:nvPr/>
        </p:nvSpPr>
        <p:spPr>
          <a:xfrm>
            <a:off x="4876800" y="868362"/>
            <a:ext cx="41323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600" dirty="0"/>
              <a:t>for they shall be satisfied.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/>
              <a:t>for they shall obtain mercy.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/>
              <a:t>for they shall be called sons of God.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/>
              <a:t>for they shall be comforted.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/>
              <a:t>for theirs is the Kingdom of Heaven.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/>
              <a:t>for they shall inherit the earth.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/>
              <a:t>for theirs is the Kingdom of Heaven.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/>
              <a:t>for they shall see God.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C03304E-B6A7-4405-9DC4-0A67B569D290}"/>
              </a:ext>
            </a:extLst>
          </p:cNvPr>
          <p:cNvSpPr/>
          <p:nvPr/>
        </p:nvSpPr>
        <p:spPr>
          <a:xfrm>
            <a:off x="4419600" y="990600"/>
            <a:ext cx="381000" cy="341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8C8EFB0-CD51-41DF-A9B1-48A5874D4FBC}"/>
              </a:ext>
            </a:extLst>
          </p:cNvPr>
          <p:cNvSpPr/>
          <p:nvPr/>
        </p:nvSpPr>
        <p:spPr>
          <a:xfrm>
            <a:off x="1676400" y="1868665"/>
            <a:ext cx="381000" cy="341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8A80572-BD76-4163-A0EE-AA516BB68621}"/>
              </a:ext>
            </a:extLst>
          </p:cNvPr>
          <p:cNvSpPr/>
          <p:nvPr/>
        </p:nvSpPr>
        <p:spPr>
          <a:xfrm>
            <a:off x="3581400" y="2325865"/>
            <a:ext cx="381000" cy="341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3508D13-718F-4591-AB37-E299A05F2E07}"/>
              </a:ext>
            </a:extLst>
          </p:cNvPr>
          <p:cNvSpPr/>
          <p:nvPr/>
        </p:nvSpPr>
        <p:spPr>
          <a:xfrm>
            <a:off x="2590800" y="3544727"/>
            <a:ext cx="381000" cy="341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B163BF9-A70A-4EFE-A070-9B8F920B97FB}"/>
              </a:ext>
            </a:extLst>
          </p:cNvPr>
          <p:cNvSpPr/>
          <p:nvPr/>
        </p:nvSpPr>
        <p:spPr>
          <a:xfrm>
            <a:off x="3962400" y="3962400"/>
            <a:ext cx="381000" cy="341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F836EB9-DB40-41D8-8D8B-9D0955B32526}"/>
              </a:ext>
            </a:extLst>
          </p:cNvPr>
          <p:cNvSpPr/>
          <p:nvPr/>
        </p:nvSpPr>
        <p:spPr>
          <a:xfrm>
            <a:off x="4533895" y="4419600"/>
            <a:ext cx="381000" cy="341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2E73024-473D-42BC-AEC5-A8D5D89667B4}"/>
              </a:ext>
            </a:extLst>
          </p:cNvPr>
          <p:cNvSpPr/>
          <p:nvPr/>
        </p:nvSpPr>
        <p:spPr>
          <a:xfrm>
            <a:off x="4580787" y="4924547"/>
            <a:ext cx="381000" cy="341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01C352A-1856-489F-B934-9DF0E2920177}"/>
              </a:ext>
            </a:extLst>
          </p:cNvPr>
          <p:cNvSpPr/>
          <p:nvPr/>
        </p:nvSpPr>
        <p:spPr>
          <a:xfrm>
            <a:off x="1371600" y="6135865"/>
            <a:ext cx="381000" cy="341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143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273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Video  While the video is playing,  Please keep silent and read along in your mind, keep a pen in your hand and list down thoughts and feelings that come to  your mind in your book. You will use this in an activity in a while.</vt:lpstr>
      <vt:lpstr>The Beatitudes Song</vt:lpstr>
      <vt:lpstr>The Beatitudes Song</vt:lpstr>
      <vt:lpstr>PowerPoint Presentation</vt:lpstr>
      <vt:lpstr>Jesus gave us</vt:lpstr>
      <vt:lpstr>Quizez</vt:lpstr>
      <vt:lpstr>Match the columns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Pereira</dc:creator>
  <cp:lastModifiedBy>Teacher10</cp:lastModifiedBy>
  <cp:revision>2</cp:revision>
  <dcterms:created xsi:type="dcterms:W3CDTF">2021-01-20T19:47:12Z</dcterms:created>
  <dcterms:modified xsi:type="dcterms:W3CDTF">2023-08-16T06:23:11Z</dcterms:modified>
</cp:coreProperties>
</file>