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344" r:id="rId2"/>
    <p:sldId id="345" r:id="rId3"/>
    <p:sldId id="282" r:id="rId4"/>
    <p:sldId id="348" r:id="rId5"/>
    <p:sldId id="349" r:id="rId6"/>
    <p:sldId id="350" r:id="rId7"/>
    <p:sldId id="351" r:id="rId8"/>
    <p:sldId id="352" r:id="rId9"/>
    <p:sldId id="353" r:id="rId10"/>
    <p:sldId id="354" r:id="rId11"/>
    <p:sldId id="355" r:id="rId12"/>
    <p:sldId id="356" r:id="rId13"/>
    <p:sldId id="357" r:id="rId14"/>
    <p:sldId id="358" r:id="rId15"/>
    <p:sldId id="359" r:id="rId16"/>
    <p:sldId id="360" r:id="rId17"/>
    <p:sldId id="347" r:id="rId18"/>
    <p:sldId id="304" r:id="rId19"/>
    <p:sldId id="319" r:id="rId20"/>
    <p:sldId id="337" r:id="rId21"/>
    <p:sldId id="338" r:id="rId22"/>
    <p:sldId id="339" r:id="rId23"/>
    <p:sldId id="340" r:id="rId24"/>
    <p:sldId id="346" r:id="rId25"/>
    <p:sldId id="341" r:id="rId26"/>
    <p:sldId id="342" r:id="rId27"/>
    <p:sldId id="336" r:id="rId28"/>
    <p:sldId id="343" r:id="rId29"/>
    <p:sldId id="318"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190366-6FFF-43E1-A4A3-AAFD513496C5}" v="7" dt="2020-11-13T06:27:20.8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002" autoAdjust="0"/>
  </p:normalViewPr>
  <p:slideViewPr>
    <p:cSldViewPr>
      <p:cViewPr varScale="1">
        <p:scale>
          <a:sx n="69" d="100"/>
          <a:sy n="69" d="100"/>
        </p:scale>
        <p:origin x="141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opher Pereira" userId="8e089dac-a000-45da-9c1d-7bd7633cf7ca" providerId="ADAL" clId="{BA190366-6FFF-43E1-A4A3-AAFD513496C5}"/>
    <pc:docChg chg="custSel addSld delSld modSld sldOrd">
      <pc:chgData name="Christopher Pereira" userId="8e089dac-a000-45da-9c1d-7bd7633cf7ca" providerId="ADAL" clId="{BA190366-6FFF-43E1-A4A3-AAFD513496C5}" dt="2020-11-13T06:27:20.882" v="130" actId="11529"/>
      <pc:docMkLst>
        <pc:docMk/>
      </pc:docMkLst>
      <pc:sldChg chg="addSp delSp modSp add">
        <pc:chgData name="Christopher Pereira" userId="8e089dac-a000-45da-9c1d-7bd7633cf7ca" providerId="ADAL" clId="{BA190366-6FFF-43E1-A4A3-AAFD513496C5}" dt="2020-11-12T15:31:30.996" v="59" actId="1035"/>
        <pc:sldMkLst>
          <pc:docMk/>
          <pc:sldMk cId="2651508127" sldId="274"/>
        </pc:sldMkLst>
        <pc:spChg chg="add del mod">
          <ac:chgData name="Christopher Pereira" userId="8e089dac-a000-45da-9c1d-7bd7633cf7ca" providerId="ADAL" clId="{BA190366-6FFF-43E1-A4A3-AAFD513496C5}" dt="2020-11-12T15:29:50.359" v="47" actId="478"/>
          <ac:spMkLst>
            <pc:docMk/>
            <pc:sldMk cId="2651508127" sldId="274"/>
            <ac:spMk id="3" creationId="{C6771B14-AAAA-44AC-97BE-74D373275117}"/>
          </ac:spMkLst>
        </pc:spChg>
        <pc:spChg chg="mod">
          <ac:chgData name="Christopher Pereira" userId="8e089dac-a000-45da-9c1d-7bd7633cf7ca" providerId="ADAL" clId="{BA190366-6FFF-43E1-A4A3-AAFD513496C5}" dt="2020-11-12T15:29:34.442" v="44" actId="6549"/>
          <ac:spMkLst>
            <pc:docMk/>
            <pc:sldMk cId="2651508127" sldId="274"/>
            <ac:spMk id="6" creationId="{A44ACBBA-9F9A-453C-8F40-F2A849E53AEA}"/>
          </ac:spMkLst>
        </pc:spChg>
        <pc:spChg chg="mod">
          <ac:chgData name="Christopher Pereira" userId="8e089dac-a000-45da-9c1d-7bd7633cf7ca" providerId="ADAL" clId="{BA190366-6FFF-43E1-A4A3-AAFD513496C5}" dt="2020-11-12T15:29:21.635" v="27" actId="6549"/>
          <ac:spMkLst>
            <pc:docMk/>
            <pc:sldMk cId="2651508127" sldId="274"/>
            <ac:spMk id="8" creationId="{683EF26B-F7A1-4677-B7D3-2C0DDBBC4AE1}"/>
          </ac:spMkLst>
        </pc:spChg>
        <pc:graphicFrameChg chg="del">
          <ac:chgData name="Christopher Pereira" userId="8e089dac-a000-45da-9c1d-7bd7633cf7ca" providerId="ADAL" clId="{BA190366-6FFF-43E1-A4A3-AAFD513496C5}" dt="2020-11-12T15:29:44.850" v="45" actId="478"/>
          <ac:graphicFrameMkLst>
            <pc:docMk/>
            <pc:sldMk cId="2651508127" sldId="274"/>
            <ac:graphicFrameMk id="4" creationId="{B43110A4-19FD-444C-B36C-56C280F1443C}"/>
          </ac:graphicFrameMkLst>
        </pc:graphicFrameChg>
        <pc:picChg chg="add mod">
          <ac:chgData name="Christopher Pereira" userId="8e089dac-a000-45da-9c1d-7bd7633cf7ca" providerId="ADAL" clId="{BA190366-6FFF-43E1-A4A3-AAFD513496C5}" dt="2020-11-12T15:30:47.685" v="51" actId="1076"/>
          <ac:picMkLst>
            <pc:docMk/>
            <pc:sldMk cId="2651508127" sldId="274"/>
            <ac:picMk id="7" creationId="{264B9834-44CF-407B-9F79-3ECF75009BF0}"/>
          </ac:picMkLst>
        </pc:picChg>
        <pc:picChg chg="add mod">
          <ac:chgData name="Christopher Pereira" userId="8e089dac-a000-45da-9c1d-7bd7633cf7ca" providerId="ADAL" clId="{BA190366-6FFF-43E1-A4A3-AAFD513496C5}" dt="2020-11-12T15:31:30.996" v="59" actId="1035"/>
          <ac:picMkLst>
            <pc:docMk/>
            <pc:sldMk cId="2651508127" sldId="274"/>
            <ac:picMk id="9" creationId="{EFF0B417-1DC2-4CEE-B51B-DFD85F3B2CC9}"/>
          </ac:picMkLst>
        </pc:picChg>
      </pc:sldChg>
      <pc:sldChg chg="add">
        <pc:chgData name="Christopher Pereira" userId="8e089dac-a000-45da-9c1d-7bd7633cf7ca" providerId="ADAL" clId="{BA190366-6FFF-43E1-A4A3-AAFD513496C5}" dt="2020-11-12T15:35:25.329" v="61"/>
        <pc:sldMkLst>
          <pc:docMk/>
          <pc:sldMk cId="684200998" sldId="336"/>
        </pc:sldMkLst>
      </pc:sldChg>
      <pc:sldChg chg="del">
        <pc:chgData name="Christopher Pereira" userId="8e089dac-a000-45da-9c1d-7bd7633cf7ca" providerId="ADAL" clId="{BA190366-6FFF-43E1-A4A3-AAFD513496C5}" dt="2020-11-12T15:35:17.133" v="60" actId="2696"/>
        <pc:sldMkLst>
          <pc:docMk/>
          <pc:sldMk cId="3798021627" sldId="336"/>
        </pc:sldMkLst>
      </pc:sldChg>
      <pc:sldChg chg="addSp modSp">
        <pc:chgData name="Christopher Pereira" userId="8e089dac-a000-45da-9c1d-7bd7633cf7ca" providerId="ADAL" clId="{BA190366-6FFF-43E1-A4A3-AAFD513496C5}" dt="2020-11-13T06:27:20.882" v="130" actId="11529"/>
        <pc:sldMkLst>
          <pc:docMk/>
          <pc:sldMk cId="682142625" sldId="339"/>
        </pc:sldMkLst>
        <pc:spChg chg="add mod">
          <ac:chgData name="Christopher Pereira" userId="8e089dac-a000-45da-9c1d-7bd7633cf7ca" providerId="ADAL" clId="{BA190366-6FFF-43E1-A4A3-AAFD513496C5}" dt="2020-11-13T06:27:20.882" v="130" actId="11529"/>
          <ac:spMkLst>
            <pc:docMk/>
            <pc:sldMk cId="682142625" sldId="339"/>
            <ac:spMk id="3" creationId="{A391538B-200B-4EFC-BE56-20EC7B6152B8}"/>
          </ac:spMkLst>
        </pc:spChg>
      </pc:sldChg>
      <pc:sldChg chg="modSp">
        <pc:chgData name="Christopher Pereira" userId="8e089dac-a000-45da-9c1d-7bd7633cf7ca" providerId="ADAL" clId="{BA190366-6FFF-43E1-A4A3-AAFD513496C5}" dt="2020-11-13T05:53:13.807" v="129" actId="20577"/>
        <pc:sldMkLst>
          <pc:docMk/>
          <pc:sldMk cId="3450358421" sldId="343"/>
        </pc:sldMkLst>
        <pc:spChg chg="mod">
          <ac:chgData name="Christopher Pereira" userId="8e089dac-a000-45da-9c1d-7bd7633cf7ca" providerId="ADAL" clId="{BA190366-6FFF-43E1-A4A3-AAFD513496C5}" dt="2020-11-13T05:53:13.807" v="129" actId="20577"/>
          <ac:spMkLst>
            <pc:docMk/>
            <pc:sldMk cId="3450358421" sldId="343"/>
            <ac:spMk id="3" creationId="{5103E150-C47E-4DB9-9CB2-C818CADAE6A5}"/>
          </ac:spMkLst>
        </pc:spChg>
      </pc:sldChg>
      <pc:sldChg chg="delSp modSp add ord delAnim">
        <pc:chgData name="Christopher Pereira" userId="8e089dac-a000-45da-9c1d-7bd7633cf7ca" providerId="ADAL" clId="{BA190366-6FFF-43E1-A4A3-AAFD513496C5}" dt="2020-11-13T05:50:57.184" v="121" actId="478"/>
        <pc:sldMkLst>
          <pc:docMk/>
          <pc:sldMk cId="2405331602" sldId="344"/>
        </pc:sldMkLst>
        <pc:spChg chg="mod">
          <ac:chgData name="Christopher Pereira" userId="8e089dac-a000-45da-9c1d-7bd7633cf7ca" providerId="ADAL" clId="{BA190366-6FFF-43E1-A4A3-AAFD513496C5}" dt="2020-11-13T05:50:51.676" v="120" actId="404"/>
          <ac:spMkLst>
            <pc:docMk/>
            <pc:sldMk cId="2405331602" sldId="344"/>
            <ac:spMk id="2" creationId="{A8A192DF-CBE1-47E5-AA69-D49E87B3C457}"/>
          </ac:spMkLst>
        </pc:spChg>
        <pc:spChg chg="del">
          <ac:chgData name="Christopher Pereira" userId="8e089dac-a000-45da-9c1d-7bd7633cf7ca" providerId="ADAL" clId="{BA190366-6FFF-43E1-A4A3-AAFD513496C5}" dt="2020-11-13T05:50:57.184" v="121" actId="478"/>
          <ac:spMkLst>
            <pc:docMk/>
            <pc:sldMk cId="2405331602" sldId="344"/>
            <ac:spMk id="4" creationId="{03C9041C-D050-4F42-B0FE-BE89A74D4E7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ACEAC5-1AC6-434D-BADC-25E7D86957E4}" type="datetimeFigureOut">
              <a:rPr lang="en-US" smtClean="0"/>
              <a:pPr/>
              <a:t>8/16/2023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43BFA5-36FD-41EF-AC70-F166A0EDB03A}" type="slidenum">
              <a:rPr lang="en-US" smtClean="0"/>
              <a:pPr/>
              <a:t>‹#›</a:t>
            </a:fld>
            <a:endParaRPr lang="en-US"/>
          </a:p>
        </p:txBody>
      </p:sp>
    </p:spTree>
    <p:extLst>
      <p:ext uri="{BB962C8B-B14F-4D97-AF65-F5344CB8AC3E}">
        <p14:creationId xmlns:p14="http://schemas.microsoft.com/office/powerpoint/2010/main" val="2876249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000">
              <a:schemeClr val="tx1">
                <a:lumMod val="65000"/>
                <a:lumOff val="35000"/>
              </a:schemeClr>
            </a:gs>
            <a:gs pos="77875">
              <a:srgbClr val="B0C6E1"/>
            </a:gs>
            <a:gs pos="58000">
              <a:schemeClr val="accent1">
                <a:lumMod val="45000"/>
                <a:lumOff val="55000"/>
              </a:schemeClr>
            </a:gs>
            <a:gs pos="78000">
              <a:schemeClr val="accent1">
                <a:lumMod val="45000"/>
                <a:lumOff val="55000"/>
              </a:schemeClr>
            </a:gs>
            <a:gs pos="91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8/16/2023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A192DF-CBE1-47E5-AA69-D49E87B3C457}"/>
              </a:ext>
            </a:extLst>
          </p:cNvPr>
          <p:cNvSpPr>
            <a:spLocks noGrp="1"/>
          </p:cNvSpPr>
          <p:nvPr>
            <p:ph type="title"/>
          </p:nvPr>
        </p:nvSpPr>
        <p:spPr/>
        <p:txBody>
          <a:bodyPr>
            <a:normAutofit fontScale="90000"/>
          </a:bodyPr>
          <a:lstStyle/>
          <a:p>
            <a:r>
              <a:rPr lang="en-US" b="1" dirty="0"/>
              <a:t>Please keep your Bibles ready for </a:t>
            </a:r>
            <a:br>
              <a:rPr lang="en-US" b="1" dirty="0"/>
            </a:br>
            <a:r>
              <a:rPr lang="en-US" sz="6000" b="1" dirty="0"/>
              <a:t>Scripture Reading</a:t>
            </a:r>
          </a:p>
        </p:txBody>
      </p:sp>
      <p:sp>
        <p:nvSpPr>
          <p:cNvPr id="3" name="Content Placeholder 2">
            <a:extLst>
              <a:ext uri="{FF2B5EF4-FFF2-40B4-BE49-F238E27FC236}">
                <a16:creationId xmlns:a16="http://schemas.microsoft.com/office/drawing/2014/main" xmlns="" id="{606CA096-C724-43C5-B382-1D0FCE02CA0C}"/>
              </a:ext>
            </a:extLst>
          </p:cNvPr>
          <p:cNvSpPr>
            <a:spLocks noGrp="1"/>
          </p:cNvSpPr>
          <p:nvPr>
            <p:ph idx="1"/>
          </p:nvPr>
        </p:nvSpPr>
        <p:spPr>
          <a:xfrm>
            <a:off x="457200" y="1600200"/>
            <a:ext cx="4648200" cy="4525963"/>
          </a:xfrm>
        </p:spPr>
        <p:txBody>
          <a:bodyPr>
            <a:normAutofit/>
          </a:bodyPr>
          <a:lstStyle/>
          <a:p>
            <a:r>
              <a:rPr lang="en-US" sz="4800" dirty="0"/>
              <a:t>Exodus 20:13</a:t>
            </a:r>
          </a:p>
          <a:p>
            <a:r>
              <a:rPr lang="en-US" sz="4800" dirty="0"/>
              <a:t>Jeremiah 1:5</a:t>
            </a:r>
          </a:p>
          <a:p>
            <a:r>
              <a:rPr lang="en-US" sz="4800" dirty="0"/>
              <a:t>Psalm 139:13-14</a:t>
            </a:r>
          </a:p>
          <a:p>
            <a:r>
              <a:rPr lang="en-US" sz="4800" dirty="0"/>
              <a:t>1 John 3:15</a:t>
            </a:r>
          </a:p>
        </p:txBody>
      </p:sp>
    </p:spTree>
    <p:extLst>
      <p:ext uri="{BB962C8B-B14F-4D97-AF65-F5344CB8AC3E}">
        <p14:creationId xmlns:p14="http://schemas.microsoft.com/office/powerpoint/2010/main" val="240533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0"/>
            <a:ext cx="8763000" cy="635000"/>
          </a:xfrm>
          <a:prstGeom prst="rect">
            <a:avLst/>
          </a:prstGeom>
        </p:spPr>
        <p:txBody>
          <a:bodyPr vert="horz" wrap="square" lIns="0" tIns="12065" rIns="0" bIns="0" rtlCol="0">
            <a:spAutoFit/>
          </a:bodyPr>
          <a:lstStyle/>
          <a:p>
            <a:pPr marL="12700">
              <a:lnSpc>
                <a:spcPct val="100000"/>
              </a:lnSpc>
              <a:spcBef>
                <a:spcPts val="95"/>
              </a:spcBef>
            </a:pPr>
            <a:r>
              <a:rPr sz="4000" spc="-5" dirty="0"/>
              <a:t>Anointing of the </a:t>
            </a:r>
            <a:r>
              <a:rPr sz="4000" spc="-10" dirty="0"/>
              <a:t>Sick</a:t>
            </a:r>
            <a:r>
              <a:rPr sz="4000" spc="-10" dirty="0" smtClean="0"/>
              <a:t>:</a:t>
            </a:r>
            <a:endParaRPr sz="4000" dirty="0"/>
          </a:p>
        </p:txBody>
      </p:sp>
      <p:sp>
        <p:nvSpPr>
          <p:cNvPr id="3" name="object 3"/>
          <p:cNvSpPr txBox="1"/>
          <p:nvPr/>
        </p:nvSpPr>
        <p:spPr>
          <a:xfrm>
            <a:off x="209682" y="1220340"/>
            <a:ext cx="1657135" cy="474489"/>
          </a:xfrm>
          <a:prstGeom prst="rect">
            <a:avLst/>
          </a:prstGeom>
          <a:solidFill>
            <a:srgbClr val="FFFF00"/>
          </a:solidFill>
        </p:spPr>
        <p:txBody>
          <a:bodyPr vert="horz" wrap="square" lIns="0" tIns="0" rIns="0" bIns="0" rtlCol="0">
            <a:spAutoFit/>
          </a:bodyPr>
          <a:lstStyle/>
          <a:p>
            <a:pPr>
              <a:lnSpc>
                <a:spcPts val="3700"/>
              </a:lnSpc>
            </a:pPr>
            <a:r>
              <a:rPr sz="3200" b="1" dirty="0">
                <a:latin typeface="Carlito"/>
                <a:cs typeface="Carlito"/>
              </a:rPr>
              <a:t>Mk</a:t>
            </a:r>
            <a:r>
              <a:rPr sz="3200" b="1" spc="-90" dirty="0">
                <a:latin typeface="Carlito"/>
                <a:cs typeface="Carlito"/>
              </a:rPr>
              <a:t> </a:t>
            </a:r>
            <a:r>
              <a:rPr sz="3200" b="1" dirty="0">
                <a:latin typeface="Carlito"/>
                <a:cs typeface="Carlito"/>
              </a:rPr>
              <a:t>6:13</a:t>
            </a:r>
            <a:endParaRPr sz="3200" dirty="0">
              <a:latin typeface="Carlito"/>
              <a:cs typeface="Carlito"/>
            </a:endParaRPr>
          </a:p>
        </p:txBody>
      </p:sp>
      <p:sp>
        <p:nvSpPr>
          <p:cNvPr id="4" name="object 4"/>
          <p:cNvSpPr txBox="1"/>
          <p:nvPr/>
        </p:nvSpPr>
        <p:spPr>
          <a:xfrm>
            <a:off x="2036572" y="1039153"/>
            <a:ext cx="6376670" cy="1961434"/>
          </a:xfrm>
          <a:prstGeom prst="rect">
            <a:avLst/>
          </a:prstGeom>
        </p:spPr>
        <p:txBody>
          <a:bodyPr vert="horz" wrap="square" lIns="0" tIns="12065" rIns="0" bIns="0" rtlCol="0">
            <a:spAutoFit/>
          </a:bodyPr>
          <a:lstStyle/>
          <a:p>
            <a:pPr marL="12700">
              <a:lnSpc>
                <a:spcPts val="3820"/>
              </a:lnSpc>
            </a:pPr>
            <a:r>
              <a:rPr sz="3200" dirty="0" smtClean="0">
                <a:latin typeface="Carlito"/>
                <a:cs typeface="Carlito"/>
              </a:rPr>
              <a:t>- </a:t>
            </a:r>
            <a:r>
              <a:rPr sz="3200" spc="-5" dirty="0">
                <a:latin typeface="Carlito"/>
                <a:cs typeface="Carlito"/>
              </a:rPr>
              <a:t>And </a:t>
            </a:r>
            <a:r>
              <a:rPr sz="3200" spc="-10" dirty="0">
                <a:latin typeface="Carlito"/>
                <a:cs typeface="Carlito"/>
              </a:rPr>
              <a:t>they </a:t>
            </a:r>
            <a:r>
              <a:rPr sz="3200" spc="-15" dirty="0">
                <a:latin typeface="Carlito"/>
                <a:cs typeface="Carlito"/>
              </a:rPr>
              <a:t>cast </a:t>
            </a:r>
            <a:r>
              <a:rPr sz="3200" spc="-5" dirty="0">
                <a:latin typeface="Carlito"/>
                <a:cs typeface="Carlito"/>
              </a:rPr>
              <a:t>out </a:t>
            </a:r>
            <a:r>
              <a:rPr sz="3200" spc="-15" dirty="0">
                <a:latin typeface="Carlito"/>
                <a:cs typeface="Carlito"/>
              </a:rPr>
              <a:t>many </a:t>
            </a:r>
            <a:r>
              <a:rPr sz="3200" spc="-5" dirty="0">
                <a:latin typeface="Carlito"/>
                <a:cs typeface="Carlito"/>
              </a:rPr>
              <a:t>demons,</a:t>
            </a:r>
            <a:r>
              <a:rPr sz="3200" spc="50" dirty="0">
                <a:latin typeface="Carlito"/>
                <a:cs typeface="Carlito"/>
              </a:rPr>
              <a:t> </a:t>
            </a:r>
            <a:r>
              <a:rPr sz="3200" dirty="0" smtClean="0">
                <a:latin typeface="Carlito"/>
                <a:cs typeface="Carlito"/>
              </a:rPr>
              <a:t>and</a:t>
            </a:r>
            <a:r>
              <a:rPr lang="en-IN" sz="3200" spc="-10" dirty="0">
                <a:latin typeface="Carlito"/>
                <a:cs typeface="Carlito"/>
              </a:rPr>
              <a:t>anointed </a:t>
            </a:r>
            <a:r>
              <a:rPr lang="en-IN" sz="3200" dirty="0">
                <a:latin typeface="Carlito"/>
                <a:cs typeface="Carlito"/>
              </a:rPr>
              <a:t>with </a:t>
            </a:r>
            <a:r>
              <a:rPr lang="en-IN" sz="3200" spc="-5" dirty="0">
                <a:latin typeface="Carlito"/>
                <a:cs typeface="Carlito"/>
              </a:rPr>
              <a:t>oil </a:t>
            </a:r>
            <a:r>
              <a:rPr lang="en-IN" sz="3200" spc="-15" dirty="0">
                <a:latin typeface="Carlito"/>
                <a:cs typeface="Carlito"/>
              </a:rPr>
              <a:t>many </a:t>
            </a:r>
            <a:r>
              <a:rPr lang="en-IN" sz="3200" dirty="0">
                <a:latin typeface="Carlito"/>
                <a:cs typeface="Carlito"/>
              </a:rPr>
              <a:t>who </a:t>
            </a:r>
            <a:r>
              <a:rPr lang="en-IN" sz="3200" spc="-15" dirty="0">
                <a:latin typeface="Carlito"/>
                <a:cs typeface="Carlito"/>
              </a:rPr>
              <a:t>were </a:t>
            </a:r>
            <a:r>
              <a:rPr lang="en-IN" sz="3200" spc="-5" dirty="0">
                <a:latin typeface="Carlito"/>
                <a:cs typeface="Carlito"/>
              </a:rPr>
              <a:t>sick, </a:t>
            </a:r>
            <a:r>
              <a:rPr lang="en-IN" sz="3200" dirty="0">
                <a:latin typeface="Carlito"/>
                <a:cs typeface="Carlito"/>
              </a:rPr>
              <a:t>and  </a:t>
            </a:r>
            <a:r>
              <a:rPr lang="en-IN" sz="3200" spc="-5" dirty="0">
                <a:latin typeface="Carlito"/>
                <a:cs typeface="Carlito"/>
              </a:rPr>
              <a:t>healed</a:t>
            </a:r>
            <a:r>
              <a:rPr lang="en-IN" sz="3200" spc="5" dirty="0">
                <a:latin typeface="Carlito"/>
                <a:cs typeface="Carlito"/>
              </a:rPr>
              <a:t> </a:t>
            </a:r>
            <a:r>
              <a:rPr lang="en-IN" sz="3200" i="1" dirty="0">
                <a:latin typeface="Carlito"/>
                <a:cs typeface="Carlito"/>
              </a:rPr>
              <a:t>them.</a:t>
            </a:r>
            <a:endParaRPr lang="en-IN" sz="3200" dirty="0">
              <a:latin typeface="Carlito"/>
              <a:cs typeface="Carlito"/>
            </a:endParaRPr>
          </a:p>
          <a:p>
            <a:pPr marL="12700">
              <a:lnSpc>
                <a:spcPts val="3820"/>
              </a:lnSpc>
            </a:pPr>
            <a:endParaRPr sz="3200" dirty="0">
              <a:latin typeface="Carlito"/>
              <a:cs typeface="Carlito"/>
            </a:endParaRPr>
          </a:p>
        </p:txBody>
      </p:sp>
      <p:sp>
        <p:nvSpPr>
          <p:cNvPr id="6" name="object 6"/>
          <p:cNvSpPr txBox="1"/>
          <p:nvPr/>
        </p:nvSpPr>
        <p:spPr>
          <a:xfrm>
            <a:off x="421555" y="3404740"/>
            <a:ext cx="8008620" cy="1831339"/>
          </a:xfrm>
          <a:prstGeom prst="rect">
            <a:avLst/>
          </a:prstGeom>
          <a:solidFill>
            <a:srgbClr val="FFFF00"/>
          </a:solidFill>
        </p:spPr>
        <p:txBody>
          <a:bodyPr vert="horz" wrap="square" lIns="0" tIns="62230" rIns="0" bIns="0" rtlCol="0">
            <a:spAutoFit/>
          </a:bodyPr>
          <a:lstStyle/>
          <a:p>
            <a:pPr marL="12700" marR="5080">
              <a:lnSpc>
                <a:spcPct val="90000"/>
              </a:lnSpc>
              <a:spcBef>
                <a:spcPts val="490"/>
              </a:spcBef>
            </a:pPr>
            <a:r>
              <a:rPr sz="3200" b="1" spc="-5" dirty="0">
                <a:latin typeface="Carlito"/>
                <a:cs typeface="Carlito"/>
              </a:rPr>
              <a:t>Jas </a:t>
            </a:r>
            <a:r>
              <a:rPr sz="3200" b="1" dirty="0">
                <a:latin typeface="Carlito"/>
                <a:cs typeface="Carlito"/>
              </a:rPr>
              <a:t>5:14 </a:t>
            </a:r>
            <a:r>
              <a:rPr sz="3200" i="1" dirty="0">
                <a:latin typeface="Carlito"/>
                <a:cs typeface="Carlito"/>
              </a:rPr>
              <a:t>- </a:t>
            </a:r>
            <a:r>
              <a:rPr sz="3200" dirty="0">
                <a:latin typeface="Carlito"/>
                <a:cs typeface="Carlito"/>
              </a:rPr>
              <a:t>Is </a:t>
            </a:r>
            <a:r>
              <a:rPr sz="3200" spc="-15" dirty="0">
                <a:latin typeface="Carlito"/>
                <a:cs typeface="Carlito"/>
              </a:rPr>
              <a:t>anyone </a:t>
            </a:r>
            <a:r>
              <a:rPr sz="3200" dirty="0">
                <a:latin typeface="Carlito"/>
                <a:cs typeface="Carlito"/>
              </a:rPr>
              <a:t>among </a:t>
            </a:r>
            <a:r>
              <a:rPr sz="3200" spc="-10" dirty="0">
                <a:latin typeface="Carlito"/>
                <a:cs typeface="Carlito"/>
              </a:rPr>
              <a:t>you </a:t>
            </a:r>
            <a:r>
              <a:rPr sz="3200" spc="-5" dirty="0">
                <a:latin typeface="Carlito"/>
                <a:cs typeface="Carlito"/>
              </a:rPr>
              <a:t>sick? </a:t>
            </a:r>
            <a:r>
              <a:rPr sz="3200" spc="-10" dirty="0">
                <a:latin typeface="Carlito"/>
                <a:cs typeface="Carlito"/>
              </a:rPr>
              <a:t>Let </a:t>
            </a:r>
            <a:r>
              <a:rPr sz="3200" dirty="0">
                <a:latin typeface="Carlito"/>
                <a:cs typeface="Carlito"/>
              </a:rPr>
              <a:t>him </a:t>
            </a:r>
            <a:r>
              <a:rPr sz="3200" spc="-10" dirty="0">
                <a:latin typeface="Carlito"/>
                <a:cs typeface="Carlito"/>
              </a:rPr>
              <a:t>call  </a:t>
            </a:r>
            <a:r>
              <a:rPr sz="3200" spc="-30" dirty="0">
                <a:latin typeface="Carlito"/>
                <a:cs typeface="Carlito"/>
              </a:rPr>
              <a:t>for </a:t>
            </a:r>
            <a:r>
              <a:rPr sz="3200" spc="-5" dirty="0">
                <a:latin typeface="Carlito"/>
                <a:cs typeface="Carlito"/>
              </a:rPr>
              <a:t>the </a:t>
            </a:r>
            <a:r>
              <a:rPr sz="3200" spc="-10" dirty="0">
                <a:latin typeface="Carlito"/>
                <a:cs typeface="Carlito"/>
              </a:rPr>
              <a:t>elders </a:t>
            </a:r>
            <a:r>
              <a:rPr sz="3200" spc="-5" dirty="0">
                <a:latin typeface="Carlito"/>
                <a:cs typeface="Carlito"/>
              </a:rPr>
              <a:t>of the church, </a:t>
            </a:r>
            <a:r>
              <a:rPr sz="3200" dirty="0">
                <a:latin typeface="Carlito"/>
                <a:cs typeface="Carlito"/>
              </a:rPr>
              <a:t>and </a:t>
            </a:r>
            <a:r>
              <a:rPr sz="3200" spc="-5" dirty="0">
                <a:latin typeface="Carlito"/>
                <a:cs typeface="Carlito"/>
              </a:rPr>
              <a:t>let </a:t>
            </a:r>
            <a:r>
              <a:rPr sz="3200" spc="-10" dirty="0">
                <a:latin typeface="Carlito"/>
                <a:cs typeface="Carlito"/>
              </a:rPr>
              <a:t>them </a:t>
            </a:r>
            <a:r>
              <a:rPr sz="3200" spc="-35" dirty="0">
                <a:latin typeface="Carlito"/>
                <a:cs typeface="Carlito"/>
              </a:rPr>
              <a:t>pray  </a:t>
            </a:r>
            <a:r>
              <a:rPr sz="3200" spc="-15" dirty="0">
                <a:latin typeface="Carlito"/>
                <a:cs typeface="Carlito"/>
              </a:rPr>
              <a:t>over </a:t>
            </a:r>
            <a:r>
              <a:rPr sz="3200" spc="-5" dirty="0">
                <a:latin typeface="Carlito"/>
                <a:cs typeface="Carlito"/>
              </a:rPr>
              <a:t>him, anointing him </a:t>
            </a:r>
            <a:r>
              <a:rPr sz="3200" dirty="0">
                <a:latin typeface="Carlito"/>
                <a:cs typeface="Carlito"/>
              </a:rPr>
              <a:t>with </a:t>
            </a:r>
            <a:r>
              <a:rPr sz="3200" spc="-5" dirty="0">
                <a:latin typeface="Carlito"/>
                <a:cs typeface="Carlito"/>
              </a:rPr>
              <a:t>oil </a:t>
            </a:r>
            <a:r>
              <a:rPr sz="3200" dirty="0">
                <a:latin typeface="Carlito"/>
                <a:cs typeface="Carlito"/>
              </a:rPr>
              <a:t>in the </a:t>
            </a:r>
            <a:r>
              <a:rPr sz="3200" spc="-5" dirty="0">
                <a:latin typeface="Carlito"/>
                <a:cs typeface="Carlito"/>
              </a:rPr>
              <a:t>name </a:t>
            </a:r>
            <a:r>
              <a:rPr sz="3200" dirty="0">
                <a:latin typeface="Carlito"/>
                <a:cs typeface="Carlito"/>
              </a:rPr>
              <a:t>of  the</a:t>
            </a:r>
            <a:r>
              <a:rPr sz="3200" spc="-15" dirty="0">
                <a:latin typeface="Carlito"/>
                <a:cs typeface="Carlito"/>
              </a:rPr>
              <a:t> Lord.</a:t>
            </a:r>
            <a:endParaRPr sz="3200" dirty="0">
              <a:latin typeface="Carlito"/>
              <a:cs typeface="Carlito"/>
            </a:endParaRPr>
          </a:p>
        </p:txBody>
      </p:sp>
    </p:spTree>
    <p:extLst>
      <p:ext uri="{BB962C8B-B14F-4D97-AF65-F5344CB8AC3E}">
        <p14:creationId xmlns:p14="http://schemas.microsoft.com/office/powerpoint/2010/main" val="3979781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86836" y="217678"/>
            <a:ext cx="3312160" cy="848360"/>
          </a:xfrm>
          <a:prstGeom prst="rect">
            <a:avLst/>
          </a:prstGeom>
        </p:spPr>
        <p:txBody>
          <a:bodyPr vert="horz" wrap="square" lIns="0" tIns="12700" rIns="0" bIns="0" rtlCol="0">
            <a:spAutoFit/>
          </a:bodyPr>
          <a:lstStyle/>
          <a:p>
            <a:pPr marL="12700">
              <a:lnSpc>
                <a:spcPct val="100000"/>
              </a:lnSpc>
              <a:spcBef>
                <a:spcPts val="100"/>
              </a:spcBef>
            </a:pPr>
            <a:r>
              <a:rPr sz="5400" spc="-20" dirty="0"/>
              <a:t>Matrimony:</a:t>
            </a:r>
            <a:endParaRPr sz="5400" dirty="0"/>
          </a:p>
        </p:txBody>
      </p:sp>
      <p:sp>
        <p:nvSpPr>
          <p:cNvPr id="3" name="object 3"/>
          <p:cNvSpPr txBox="1"/>
          <p:nvPr/>
        </p:nvSpPr>
        <p:spPr>
          <a:xfrm>
            <a:off x="320040" y="1257300"/>
            <a:ext cx="2194560" cy="474489"/>
          </a:xfrm>
          <a:prstGeom prst="rect">
            <a:avLst/>
          </a:prstGeom>
          <a:solidFill>
            <a:srgbClr val="FFFF00"/>
          </a:solidFill>
        </p:spPr>
        <p:txBody>
          <a:bodyPr vert="horz" wrap="square" lIns="0" tIns="0" rIns="0" bIns="0" rtlCol="0">
            <a:spAutoFit/>
          </a:bodyPr>
          <a:lstStyle/>
          <a:p>
            <a:pPr>
              <a:lnSpc>
                <a:spcPts val="3700"/>
              </a:lnSpc>
            </a:pPr>
            <a:r>
              <a:rPr sz="3200" b="1" dirty="0">
                <a:latin typeface="Carlito"/>
                <a:cs typeface="Carlito"/>
              </a:rPr>
              <a:t>Mt</a:t>
            </a:r>
            <a:r>
              <a:rPr sz="3200" b="1" spc="-40" dirty="0">
                <a:latin typeface="Carlito"/>
                <a:cs typeface="Carlito"/>
              </a:rPr>
              <a:t> </a:t>
            </a:r>
            <a:r>
              <a:rPr sz="3200" b="1" spc="-5" dirty="0">
                <a:latin typeface="Carlito"/>
                <a:cs typeface="Carlito"/>
              </a:rPr>
              <a:t>19:4-6</a:t>
            </a:r>
            <a:endParaRPr sz="3200" dirty="0">
              <a:latin typeface="Carlito"/>
              <a:cs typeface="Carlito"/>
            </a:endParaRPr>
          </a:p>
        </p:txBody>
      </p:sp>
      <p:sp>
        <p:nvSpPr>
          <p:cNvPr id="5" name="object 5"/>
          <p:cNvSpPr txBox="1">
            <a:spLocks noGrp="1"/>
          </p:cNvSpPr>
          <p:nvPr>
            <p:ph type="body" idx="1"/>
          </p:nvPr>
        </p:nvSpPr>
        <p:spPr>
          <a:xfrm>
            <a:off x="0" y="2332037"/>
            <a:ext cx="8915400" cy="3460563"/>
          </a:xfrm>
          <a:prstGeom prst="rect">
            <a:avLst/>
          </a:prstGeom>
        </p:spPr>
        <p:txBody>
          <a:bodyPr vert="horz" wrap="square" lIns="0" tIns="13335" rIns="0" bIns="0" rtlCol="0">
            <a:spAutoFit/>
          </a:bodyPr>
          <a:lstStyle/>
          <a:p>
            <a:pPr marL="0" indent="0">
              <a:spcBef>
                <a:spcPts val="105"/>
              </a:spcBef>
              <a:buNone/>
            </a:pPr>
            <a:r>
              <a:rPr lang="en-IN" spc="-5" dirty="0" smtClean="0">
                <a:latin typeface="Carlito"/>
                <a:cs typeface="Carlito"/>
              </a:rPr>
              <a:t>And </a:t>
            </a:r>
            <a:r>
              <a:rPr lang="en-IN" dirty="0">
                <a:latin typeface="Carlito"/>
                <a:cs typeface="Carlito"/>
              </a:rPr>
              <a:t>He </a:t>
            </a:r>
            <a:r>
              <a:rPr lang="en-IN" spc="-10" dirty="0">
                <a:latin typeface="Carlito"/>
                <a:cs typeface="Carlito"/>
              </a:rPr>
              <a:t>answered </a:t>
            </a:r>
            <a:r>
              <a:rPr lang="en-IN" dirty="0">
                <a:latin typeface="Carlito"/>
                <a:cs typeface="Carlito"/>
              </a:rPr>
              <a:t>and </a:t>
            </a:r>
            <a:r>
              <a:rPr lang="en-IN" spc="-5" dirty="0">
                <a:latin typeface="Carlito"/>
                <a:cs typeface="Carlito"/>
              </a:rPr>
              <a:t>said</a:t>
            </a:r>
            <a:r>
              <a:rPr lang="en-IN" spc="-50" dirty="0">
                <a:latin typeface="Carlito"/>
                <a:cs typeface="Carlito"/>
              </a:rPr>
              <a:t> </a:t>
            </a:r>
            <a:r>
              <a:rPr lang="en-IN" spc="-20" dirty="0" smtClean="0">
                <a:latin typeface="Carlito"/>
                <a:cs typeface="Carlito"/>
              </a:rPr>
              <a:t>to</a:t>
            </a:r>
            <a:r>
              <a:rPr lang="en-IN" dirty="0" smtClean="0">
                <a:latin typeface="Carlito"/>
                <a:cs typeface="Carlito"/>
              </a:rPr>
              <a:t> </a:t>
            </a:r>
            <a:r>
              <a:rPr lang="en-IN" spc="-5" dirty="0" smtClean="0"/>
              <a:t>t</a:t>
            </a:r>
            <a:r>
              <a:rPr spc="-5" dirty="0" smtClean="0"/>
              <a:t>hem</a:t>
            </a:r>
            <a:r>
              <a:rPr spc="-5" dirty="0"/>
              <a:t>, </a:t>
            </a:r>
            <a:r>
              <a:rPr spc="-20" dirty="0"/>
              <a:t>“Have </a:t>
            </a:r>
            <a:r>
              <a:rPr spc="-15" dirty="0"/>
              <a:t>you </a:t>
            </a:r>
            <a:r>
              <a:rPr spc="-5" dirty="0"/>
              <a:t>not </a:t>
            </a:r>
            <a:r>
              <a:rPr spc="-10" dirty="0"/>
              <a:t>read that</a:t>
            </a:r>
            <a:r>
              <a:rPr spc="55" dirty="0"/>
              <a:t> </a:t>
            </a:r>
            <a:r>
              <a:rPr spc="-5" dirty="0" smtClean="0"/>
              <a:t>He</a:t>
            </a:r>
            <a:r>
              <a:rPr lang="en-IN" spc="-5" dirty="0" smtClean="0"/>
              <a:t> </a:t>
            </a:r>
            <a:r>
              <a:rPr dirty="0" smtClean="0"/>
              <a:t>who </a:t>
            </a:r>
            <a:r>
              <a:rPr dirty="0"/>
              <a:t>made </a:t>
            </a:r>
            <a:r>
              <a:rPr i="1" dirty="0">
                <a:latin typeface="Carlito"/>
                <a:cs typeface="Carlito"/>
              </a:rPr>
              <a:t>them </a:t>
            </a:r>
            <a:r>
              <a:rPr spc="-15" dirty="0"/>
              <a:t>at </a:t>
            </a:r>
            <a:r>
              <a:rPr dirty="0"/>
              <a:t>the </a:t>
            </a:r>
            <a:r>
              <a:rPr spc="-5" dirty="0"/>
              <a:t>beginning </a:t>
            </a:r>
            <a:r>
              <a:rPr dirty="0"/>
              <a:t>‘made</a:t>
            </a:r>
            <a:r>
              <a:rPr spc="45" dirty="0"/>
              <a:t> </a:t>
            </a:r>
            <a:r>
              <a:rPr dirty="0" smtClean="0"/>
              <a:t>them</a:t>
            </a:r>
            <a:r>
              <a:rPr lang="en-IN" dirty="0" smtClean="0"/>
              <a:t> </a:t>
            </a:r>
            <a:r>
              <a:rPr dirty="0" smtClean="0"/>
              <a:t>male </a:t>
            </a:r>
            <a:r>
              <a:rPr dirty="0"/>
              <a:t>and </a:t>
            </a:r>
            <a:r>
              <a:rPr spc="-40" dirty="0"/>
              <a:t>female,’ </a:t>
            </a:r>
            <a:r>
              <a:rPr dirty="0"/>
              <a:t>and </a:t>
            </a:r>
            <a:r>
              <a:rPr spc="-5" dirty="0"/>
              <a:t>said, </a:t>
            </a:r>
            <a:r>
              <a:rPr spc="-10" dirty="0"/>
              <a:t>‘For </a:t>
            </a:r>
            <a:r>
              <a:rPr spc="-5" dirty="0"/>
              <a:t>this reason </a:t>
            </a:r>
            <a:r>
              <a:rPr dirty="0"/>
              <a:t>a man  </a:t>
            </a:r>
            <a:r>
              <a:rPr spc="-5" dirty="0"/>
              <a:t>shall </a:t>
            </a:r>
            <a:r>
              <a:rPr spc="-20" dirty="0"/>
              <a:t>leave </a:t>
            </a:r>
            <a:r>
              <a:rPr spc="-10" dirty="0"/>
              <a:t>his </a:t>
            </a:r>
            <a:r>
              <a:rPr spc="-15" dirty="0"/>
              <a:t>father </a:t>
            </a:r>
            <a:r>
              <a:rPr dirty="0"/>
              <a:t>and mother and </a:t>
            </a:r>
            <a:r>
              <a:rPr spc="-5" dirty="0"/>
              <a:t>be joined </a:t>
            </a:r>
            <a:r>
              <a:rPr spc="-25" dirty="0"/>
              <a:t>to  </a:t>
            </a:r>
            <a:r>
              <a:rPr spc="-5" dirty="0"/>
              <a:t>his </a:t>
            </a:r>
            <a:r>
              <a:rPr spc="-20" dirty="0"/>
              <a:t>wife, </a:t>
            </a:r>
            <a:r>
              <a:rPr dirty="0"/>
              <a:t>and the </a:t>
            </a:r>
            <a:r>
              <a:rPr spc="-10" dirty="0"/>
              <a:t>two </a:t>
            </a:r>
            <a:r>
              <a:rPr spc="-5" dirty="0"/>
              <a:t>shall </a:t>
            </a:r>
            <a:r>
              <a:rPr spc="-10" dirty="0"/>
              <a:t>become </a:t>
            </a:r>
            <a:r>
              <a:rPr dirty="0"/>
              <a:t>one </a:t>
            </a:r>
            <a:r>
              <a:rPr spc="-5" dirty="0"/>
              <a:t>flesh’? So  </a:t>
            </a:r>
            <a:r>
              <a:rPr dirty="0"/>
              <a:t>then, </a:t>
            </a:r>
            <a:r>
              <a:rPr spc="-10" dirty="0"/>
              <a:t>they are </a:t>
            </a:r>
            <a:r>
              <a:rPr spc="-5" dirty="0"/>
              <a:t>no longer </a:t>
            </a:r>
            <a:r>
              <a:rPr spc="-15" dirty="0"/>
              <a:t>two </a:t>
            </a:r>
            <a:r>
              <a:rPr spc="-5" dirty="0"/>
              <a:t>but one</a:t>
            </a:r>
            <a:r>
              <a:rPr spc="25" dirty="0"/>
              <a:t> </a:t>
            </a:r>
            <a:r>
              <a:rPr spc="-5" dirty="0" smtClean="0"/>
              <a:t>flesh.</a:t>
            </a:r>
            <a:r>
              <a:rPr lang="en-IN" spc="-5" dirty="0" smtClean="0"/>
              <a:t> </a:t>
            </a:r>
            <a:r>
              <a:rPr spc="-25" dirty="0" smtClean="0"/>
              <a:t>Therefore </a:t>
            </a:r>
            <a:r>
              <a:rPr spc="-5" dirty="0"/>
              <a:t>what </a:t>
            </a:r>
            <a:r>
              <a:rPr spc="-10" dirty="0"/>
              <a:t>God </a:t>
            </a:r>
            <a:r>
              <a:rPr spc="-5" dirty="0"/>
              <a:t>has joined </a:t>
            </a:r>
            <a:r>
              <a:rPr spc="-40" dirty="0"/>
              <a:t>together, </a:t>
            </a:r>
            <a:r>
              <a:rPr spc="-5" dirty="0"/>
              <a:t>let</a:t>
            </a:r>
            <a:r>
              <a:rPr spc="50" dirty="0"/>
              <a:t> </a:t>
            </a:r>
            <a:r>
              <a:rPr spc="-5" dirty="0" smtClean="0"/>
              <a:t>not</a:t>
            </a:r>
            <a:r>
              <a:rPr lang="en-IN" spc="-5" dirty="0" smtClean="0"/>
              <a:t> </a:t>
            </a:r>
            <a:r>
              <a:rPr dirty="0" smtClean="0"/>
              <a:t>man</a:t>
            </a:r>
            <a:r>
              <a:rPr spc="5" dirty="0" smtClean="0"/>
              <a:t> </a:t>
            </a:r>
            <a:r>
              <a:rPr spc="-40" dirty="0"/>
              <a:t>separate.”</a:t>
            </a:r>
          </a:p>
        </p:txBody>
      </p:sp>
      <p:sp>
        <p:nvSpPr>
          <p:cNvPr id="6" name="object 4"/>
          <p:cNvSpPr txBox="1"/>
          <p:nvPr/>
        </p:nvSpPr>
        <p:spPr>
          <a:xfrm>
            <a:off x="2051050" y="1226261"/>
            <a:ext cx="5059045" cy="514350"/>
          </a:xfrm>
          <a:prstGeom prst="rect">
            <a:avLst/>
          </a:prstGeom>
        </p:spPr>
        <p:txBody>
          <a:bodyPr vert="horz" wrap="square" lIns="0" tIns="13335" rIns="0" bIns="0" rtlCol="0">
            <a:spAutoFit/>
          </a:bodyPr>
          <a:lstStyle/>
          <a:p>
            <a:pPr marL="12700">
              <a:lnSpc>
                <a:spcPct val="100000"/>
              </a:lnSpc>
              <a:spcBef>
                <a:spcPts val="105"/>
              </a:spcBef>
            </a:pPr>
            <a:r>
              <a:rPr sz="3200" dirty="0" smtClean="0">
                <a:latin typeface="Carlito"/>
                <a:cs typeface="Carlito"/>
              </a:rPr>
              <a:t>-</a:t>
            </a:r>
            <a:endParaRPr sz="3200" dirty="0">
              <a:latin typeface="Carlito"/>
              <a:cs typeface="Carlito"/>
            </a:endParaRPr>
          </a:p>
        </p:txBody>
      </p:sp>
    </p:spTree>
    <p:extLst>
      <p:ext uri="{BB962C8B-B14F-4D97-AF65-F5344CB8AC3E}">
        <p14:creationId xmlns:p14="http://schemas.microsoft.com/office/powerpoint/2010/main" val="32181394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42894" y="0"/>
            <a:ext cx="2459355" cy="635000"/>
          </a:xfrm>
          <a:prstGeom prst="rect">
            <a:avLst/>
          </a:prstGeom>
        </p:spPr>
        <p:txBody>
          <a:bodyPr vert="horz" wrap="square" lIns="0" tIns="12065" rIns="0" bIns="0" rtlCol="0">
            <a:spAutoFit/>
          </a:bodyPr>
          <a:lstStyle/>
          <a:p>
            <a:pPr marL="12700">
              <a:lnSpc>
                <a:spcPct val="100000"/>
              </a:lnSpc>
              <a:spcBef>
                <a:spcPts val="95"/>
              </a:spcBef>
            </a:pPr>
            <a:r>
              <a:rPr sz="4000" spc="-15" dirty="0"/>
              <a:t>Matrimony:</a:t>
            </a:r>
            <a:endParaRPr sz="4000"/>
          </a:p>
        </p:txBody>
      </p:sp>
      <p:sp>
        <p:nvSpPr>
          <p:cNvPr id="3" name="object 3"/>
          <p:cNvSpPr txBox="1"/>
          <p:nvPr/>
        </p:nvSpPr>
        <p:spPr>
          <a:xfrm>
            <a:off x="225348" y="610565"/>
            <a:ext cx="8791575" cy="6106159"/>
          </a:xfrm>
          <a:prstGeom prst="rect">
            <a:avLst/>
          </a:prstGeom>
          <a:solidFill>
            <a:srgbClr val="FFFF00"/>
          </a:solidFill>
        </p:spPr>
        <p:txBody>
          <a:bodyPr vert="horz" wrap="square" lIns="0" tIns="12065" rIns="0" bIns="0" rtlCol="0">
            <a:spAutoFit/>
          </a:bodyPr>
          <a:lstStyle/>
          <a:p>
            <a:pPr marL="12700">
              <a:lnSpc>
                <a:spcPct val="100000"/>
              </a:lnSpc>
              <a:spcBef>
                <a:spcPts val="95"/>
              </a:spcBef>
            </a:pPr>
            <a:r>
              <a:rPr sz="2200" b="1" spc="-5" dirty="0">
                <a:latin typeface="Carlito"/>
                <a:cs typeface="Carlito"/>
              </a:rPr>
              <a:t>Jn 2:1-11 </a:t>
            </a:r>
            <a:r>
              <a:rPr sz="2200" spc="-5" dirty="0">
                <a:latin typeface="Carlito"/>
                <a:cs typeface="Carlito"/>
              </a:rPr>
              <a:t>- On the </a:t>
            </a:r>
            <a:r>
              <a:rPr sz="2200" spc="-10" dirty="0">
                <a:latin typeface="Carlito"/>
                <a:cs typeface="Carlito"/>
              </a:rPr>
              <a:t>third </a:t>
            </a:r>
            <a:r>
              <a:rPr sz="2200" spc="-20" dirty="0">
                <a:latin typeface="Carlito"/>
                <a:cs typeface="Carlito"/>
              </a:rPr>
              <a:t>day </a:t>
            </a:r>
            <a:r>
              <a:rPr sz="2200" spc="-15" dirty="0">
                <a:latin typeface="Carlito"/>
                <a:cs typeface="Carlito"/>
              </a:rPr>
              <a:t>there </a:t>
            </a:r>
            <a:r>
              <a:rPr sz="2200" spc="-10" dirty="0">
                <a:latin typeface="Carlito"/>
                <a:cs typeface="Carlito"/>
              </a:rPr>
              <a:t>was </a:t>
            </a:r>
            <a:r>
              <a:rPr sz="2200" spc="-5" dirty="0">
                <a:latin typeface="Carlito"/>
                <a:cs typeface="Carlito"/>
              </a:rPr>
              <a:t>a </a:t>
            </a:r>
            <a:r>
              <a:rPr sz="2200" spc="-10" dirty="0">
                <a:latin typeface="Carlito"/>
                <a:cs typeface="Carlito"/>
              </a:rPr>
              <a:t>wedding </a:t>
            </a:r>
            <a:r>
              <a:rPr sz="2200" spc="-5" dirty="0">
                <a:latin typeface="Carlito"/>
                <a:cs typeface="Carlito"/>
              </a:rPr>
              <a:t>in Cana of Galilee,</a:t>
            </a:r>
            <a:r>
              <a:rPr sz="2200" spc="120" dirty="0">
                <a:latin typeface="Carlito"/>
                <a:cs typeface="Carlito"/>
              </a:rPr>
              <a:t> </a:t>
            </a:r>
            <a:r>
              <a:rPr sz="2200" spc="-5" dirty="0" smtClean="0">
                <a:latin typeface="Carlito"/>
                <a:cs typeface="Carlito"/>
              </a:rPr>
              <a:t>and</a:t>
            </a:r>
            <a:r>
              <a:rPr lang="en-IN" sz="2200" dirty="0">
                <a:latin typeface="Carlito"/>
                <a:cs typeface="Carlito"/>
              </a:rPr>
              <a:t> </a:t>
            </a:r>
            <a:r>
              <a:rPr sz="2200" spc="-5" dirty="0" smtClean="0">
                <a:latin typeface="Carlito"/>
                <a:cs typeface="Carlito"/>
              </a:rPr>
              <a:t>the </a:t>
            </a:r>
            <a:r>
              <a:rPr sz="2200" spc="-5" dirty="0">
                <a:latin typeface="Carlito"/>
                <a:cs typeface="Carlito"/>
              </a:rPr>
              <a:t>mother of Jesus </a:t>
            </a:r>
            <a:r>
              <a:rPr sz="2200" spc="-15" dirty="0">
                <a:latin typeface="Carlito"/>
                <a:cs typeface="Carlito"/>
              </a:rPr>
              <a:t>was </a:t>
            </a:r>
            <a:r>
              <a:rPr sz="2200" spc="-10" dirty="0">
                <a:latin typeface="Carlito"/>
                <a:cs typeface="Carlito"/>
              </a:rPr>
              <a:t>there. Now both </a:t>
            </a:r>
            <a:r>
              <a:rPr sz="2200" spc="-5" dirty="0">
                <a:latin typeface="Carlito"/>
                <a:cs typeface="Carlito"/>
              </a:rPr>
              <a:t>Jesus and His </a:t>
            </a:r>
            <a:r>
              <a:rPr sz="2200" spc="-10" dirty="0">
                <a:latin typeface="Carlito"/>
                <a:cs typeface="Carlito"/>
              </a:rPr>
              <a:t>disciples </a:t>
            </a:r>
            <a:r>
              <a:rPr sz="2200" spc="-15" dirty="0">
                <a:latin typeface="Carlito"/>
                <a:cs typeface="Carlito"/>
              </a:rPr>
              <a:t>were invited  </a:t>
            </a:r>
            <a:r>
              <a:rPr sz="2200" spc="-20" dirty="0">
                <a:latin typeface="Carlito"/>
                <a:cs typeface="Carlito"/>
              </a:rPr>
              <a:t>to </a:t>
            </a:r>
            <a:r>
              <a:rPr sz="2200" spc="-5" dirty="0">
                <a:latin typeface="Carlito"/>
                <a:cs typeface="Carlito"/>
              </a:rPr>
              <a:t>the </a:t>
            </a:r>
            <a:r>
              <a:rPr sz="2200" spc="-10" dirty="0">
                <a:latin typeface="Carlito"/>
                <a:cs typeface="Carlito"/>
              </a:rPr>
              <a:t>wedding. </a:t>
            </a:r>
            <a:r>
              <a:rPr sz="2200" spc="-5" dirty="0">
                <a:latin typeface="Carlito"/>
                <a:cs typeface="Carlito"/>
              </a:rPr>
              <a:t>And when </a:t>
            </a:r>
            <a:r>
              <a:rPr sz="2200" spc="-10" dirty="0">
                <a:latin typeface="Carlito"/>
                <a:cs typeface="Carlito"/>
              </a:rPr>
              <a:t>they </a:t>
            </a:r>
            <a:r>
              <a:rPr sz="2200" spc="-20" dirty="0">
                <a:latin typeface="Carlito"/>
                <a:cs typeface="Carlito"/>
              </a:rPr>
              <a:t>ran </a:t>
            </a:r>
            <a:r>
              <a:rPr sz="2200" spc="-10" dirty="0">
                <a:latin typeface="Carlito"/>
                <a:cs typeface="Carlito"/>
              </a:rPr>
              <a:t>out </a:t>
            </a:r>
            <a:r>
              <a:rPr sz="2200" spc="-5" dirty="0">
                <a:latin typeface="Carlito"/>
                <a:cs typeface="Carlito"/>
              </a:rPr>
              <a:t>of wine, the mother of Jesus said </a:t>
            </a:r>
            <a:r>
              <a:rPr sz="2200" spc="-20" dirty="0">
                <a:latin typeface="Carlito"/>
                <a:cs typeface="Carlito"/>
              </a:rPr>
              <a:t>to  </a:t>
            </a:r>
            <a:r>
              <a:rPr sz="2200" spc="-10" dirty="0">
                <a:latin typeface="Carlito"/>
                <a:cs typeface="Carlito"/>
              </a:rPr>
              <a:t>Him, </a:t>
            </a:r>
            <a:r>
              <a:rPr sz="2200" spc="10" dirty="0">
                <a:latin typeface="Carlito"/>
                <a:cs typeface="Carlito"/>
              </a:rPr>
              <a:t>“They </a:t>
            </a:r>
            <a:r>
              <a:rPr sz="2200" spc="-20" dirty="0">
                <a:latin typeface="Carlito"/>
                <a:cs typeface="Carlito"/>
              </a:rPr>
              <a:t>have </a:t>
            </a:r>
            <a:r>
              <a:rPr sz="2200" spc="-10" dirty="0">
                <a:latin typeface="Carlito"/>
                <a:cs typeface="Carlito"/>
              </a:rPr>
              <a:t>no </a:t>
            </a:r>
            <a:r>
              <a:rPr sz="2200" spc="-30" dirty="0">
                <a:latin typeface="Carlito"/>
                <a:cs typeface="Carlito"/>
              </a:rPr>
              <a:t>wine.” </a:t>
            </a:r>
            <a:r>
              <a:rPr sz="2200" spc="-5" dirty="0">
                <a:latin typeface="Carlito"/>
                <a:cs typeface="Carlito"/>
              </a:rPr>
              <a:t>Jesus said </a:t>
            </a:r>
            <a:r>
              <a:rPr sz="2200" spc="-20" dirty="0">
                <a:latin typeface="Carlito"/>
                <a:cs typeface="Carlito"/>
              </a:rPr>
              <a:t>to </a:t>
            </a:r>
            <a:r>
              <a:rPr sz="2200" spc="-55" dirty="0">
                <a:latin typeface="Carlito"/>
                <a:cs typeface="Carlito"/>
              </a:rPr>
              <a:t>her, </a:t>
            </a:r>
            <a:r>
              <a:rPr sz="2200" spc="-15" dirty="0">
                <a:latin typeface="Carlito"/>
                <a:cs typeface="Carlito"/>
              </a:rPr>
              <a:t>“Woman, </a:t>
            </a:r>
            <a:r>
              <a:rPr sz="2200" spc="-10" dirty="0">
                <a:latin typeface="Carlito"/>
                <a:cs typeface="Carlito"/>
              </a:rPr>
              <a:t>what </a:t>
            </a:r>
            <a:r>
              <a:rPr sz="2200" spc="-5" dirty="0">
                <a:latin typeface="Carlito"/>
                <a:cs typeface="Carlito"/>
              </a:rPr>
              <a:t>does </a:t>
            </a:r>
            <a:r>
              <a:rPr sz="2200" spc="-15" dirty="0">
                <a:latin typeface="Carlito"/>
                <a:cs typeface="Carlito"/>
              </a:rPr>
              <a:t>your  </a:t>
            </a:r>
            <a:r>
              <a:rPr sz="2200" spc="-10" dirty="0">
                <a:latin typeface="Carlito"/>
                <a:cs typeface="Carlito"/>
              </a:rPr>
              <a:t>concern </a:t>
            </a:r>
            <a:r>
              <a:rPr sz="2200" spc="-20" dirty="0">
                <a:latin typeface="Carlito"/>
                <a:cs typeface="Carlito"/>
              </a:rPr>
              <a:t>have to </a:t>
            </a:r>
            <a:r>
              <a:rPr sz="2200" spc="-5" dirty="0">
                <a:latin typeface="Carlito"/>
                <a:cs typeface="Carlito"/>
              </a:rPr>
              <a:t>do with Me? </a:t>
            </a:r>
            <a:r>
              <a:rPr sz="2200" spc="-10" dirty="0">
                <a:latin typeface="Carlito"/>
                <a:cs typeface="Carlito"/>
              </a:rPr>
              <a:t>My </a:t>
            </a:r>
            <a:r>
              <a:rPr sz="2200" spc="-5" dirty="0">
                <a:latin typeface="Carlito"/>
                <a:cs typeface="Carlito"/>
              </a:rPr>
              <a:t>hour has not </a:t>
            </a:r>
            <a:r>
              <a:rPr sz="2200" spc="-15" dirty="0">
                <a:latin typeface="Carlito"/>
                <a:cs typeface="Carlito"/>
              </a:rPr>
              <a:t>yet </a:t>
            </a:r>
            <a:r>
              <a:rPr sz="2200" spc="-40" dirty="0">
                <a:latin typeface="Carlito"/>
                <a:cs typeface="Carlito"/>
              </a:rPr>
              <a:t>come.” </a:t>
            </a:r>
            <a:r>
              <a:rPr sz="2200" spc="-5" dirty="0">
                <a:latin typeface="Carlito"/>
                <a:cs typeface="Carlito"/>
              </a:rPr>
              <a:t>His mother said </a:t>
            </a:r>
            <a:r>
              <a:rPr sz="2200" spc="-20" dirty="0">
                <a:latin typeface="Carlito"/>
                <a:cs typeface="Carlito"/>
              </a:rPr>
              <a:t>to  </a:t>
            </a:r>
            <a:r>
              <a:rPr sz="2200" spc="-5" dirty="0">
                <a:latin typeface="Carlito"/>
                <a:cs typeface="Carlito"/>
              </a:rPr>
              <a:t>the </a:t>
            </a:r>
            <a:r>
              <a:rPr sz="2200" spc="-10" dirty="0">
                <a:latin typeface="Carlito"/>
                <a:cs typeface="Carlito"/>
              </a:rPr>
              <a:t>servants, </a:t>
            </a:r>
            <a:r>
              <a:rPr sz="2200" spc="-15" dirty="0">
                <a:latin typeface="Carlito"/>
                <a:cs typeface="Carlito"/>
              </a:rPr>
              <a:t>“Whatever </a:t>
            </a:r>
            <a:r>
              <a:rPr sz="2200" spc="-5" dirty="0">
                <a:latin typeface="Carlito"/>
                <a:cs typeface="Carlito"/>
              </a:rPr>
              <a:t>He </a:t>
            </a:r>
            <a:r>
              <a:rPr sz="2200" spc="-20" dirty="0">
                <a:latin typeface="Carlito"/>
                <a:cs typeface="Carlito"/>
              </a:rPr>
              <a:t>says to </a:t>
            </a:r>
            <a:r>
              <a:rPr sz="2200" spc="-10" dirty="0">
                <a:latin typeface="Carlito"/>
                <a:cs typeface="Carlito"/>
              </a:rPr>
              <a:t>you, </a:t>
            </a:r>
            <a:r>
              <a:rPr sz="2200" spc="-5" dirty="0">
                <a:latin typeface="Carlito"/>
                <a:cs typeface="Carlito"/>
              </a:rPr>
              <a:t>do </a:t>
            </a:r>
            <a:r>
              <a:rPr sz="2200" i="1" spc="-5" dirty="0">
                <a:latin typeface="Carlito"/>
                <a:cs typeface="Carlito"/>
              </a:rPr>
              <a:t>it.</a:t>
            </a:r>
            <a:r>
              <a:rPr sz="2200" spc="-5" dirty="0">
                <a:latin typeface="Carlito"/>
                <a:cs typeface="Carlito"/>
              </a:rPr>
              <a:t>” </a:t>
            </a:r>
            <a:r>
              <a:rPr sz="2200" spc="-10" dirty="0">
                <a:latin typeface="Carlito"/>
                <a:cs typeface="Carlito"/>
              </a:rPr>
              <a:t>Now there </a:t>
            </a:r>
            <a:r>
              <a:rPr sz="2200" spc="-15" dirty="0">
                <a:latin typeface="Carlito"/>
                <a:cs typeface="Carlito"/>
              </a:rPr>
              <a:t>were </a:t>
            </a:r>
            <a:r>
              <a:rPr sz="2200" spc="-10" dirty="0">
                <a:latin typeface="Carlito"/>
                <a:cs typeface="Carlito"/>
              </a:rPr>
              <a:t>set there </a:t>
            </a:r>
            <a:r>
              <a:rPr sz="2200" dirty="0">
                <a:latin typeface="Carlito"/>
                <a:cs typeface="Carlito"/>
              </a:rPr>
              <a:t>six  </a:t>
            </a:r>
            <a:r>
              <a:rPr sz="2200" spc="-15" dirty="0">
                <a:latin typeface="Carlito"/>
                <a:cs typeface="Carlito"/>
              </a:rPr>
              <a:t>waterpots </a:t>
            </a:r>
            <a:r>
              <a:rPr sz="2200" spc="-5" dirty="0">
                <a:latin typeface="Carlito"/>
                <a:cs typeface="Carlito"/>
              </a:rPr>
              <a:t>of </a:t>
            </a:r>
            <a:r>
              <a:rPr sz="2200" spc="-15" dirty="0">
                <a:latin typeface="Carlito"/>
                <a:cs typeface="Carlito"/>
              </a:rPr>
              <a:t>stone, according </a:t>
            </a:r>
            <a:r>
              <a:rPr sz="2200" spc="-20" dirty="0">
                <a:latin typeface="Carlito"/>
                <a:cs typeface="Carlito"/>
              </a:rPr>
              <a:t>to </a:t>
            </a:r>
            <a:r>
              <a:rPr sz="2200" spc="-5" dirty="0">
                <a:latin typeface="Carlito"/>
                <a:cs typeface="Carlito"/>
              </a:rPr>
              <a:t>the manner of </a:t>
            </a:r>
            <a:r>
              <a:rPr sz="2200" spc="-10" dirty="0">
                <a:latin typeface="Carlito"/>
                <a:cs typeface="Carlito"/>
              </a:rPr>
              <a:t>purification </a:t>
            </a:r>
            <a:r>
              <a:rPr sz="2200" spc="-5" dirty="0">
                <a:latin typeface="Carlito"/>
                <a:cs typeface="Carlito"/>
              </a:rPr>
              <a:t>of the </a:t>
            </a:r>
            <a:r>
              <a:rPr sz="2200" spc="-15" dirty="0">
                <a:latin typeface="Carlito"/>
                <a:cs typeface="Carlito"/>
              </a:rPr>
              <a:t>Jews,  containing twenty </a:t>
            </a:r>
            <a:r>
              <a:rPr sz="2200" spc="-5" dirty="0">
                <a:latin typeface="Carlito"/>
                <a:cs typeface="Carlito"/>
              </a:rPr>
              <a:t>or thirty </a:t>
            </a:r>
            <a:r>
              <a:rPr sz="2200" spc="-10" dirty="0">
                <a:latin typeface="Carlito"/>
                <a:cs typeface="Carlito"/>
              </a:rPr>
              <a:t>gallons </a:t>
            </a:r>
            <a:r>
              <a:rPr sz="2200" spc="-5" dirty="0">
                <a:latin typeface="Carlito"/>
                <a:cs typeface="Carlito"/>
              </a:rPr>
              <a:t>apiece. Jesus said </a:t>
            </a:r>
            <a:r>
              <a:rPr sz="2200" spc="-20" dirty="0">
                <a:latin typeface="Carlito"/>
                <a:cs typeface="Carlito"/>
              </a:rPr>
              <a:t>to </a:t>
            </a:r>
            <a:r>
              <a:rPr sz="2200" spc="-5" dirty="0">
                <a:latin typeface="Carlito"/>
                <a:cs typeface="Carlito"/>
              </a:rPr>
              <a:t>them, </a:t>
            </a:r>
            <a:r>
              <a:rPr sz="2200" spc="-10" dirty="0">
                <a:latin typeface="Carlito"/>
                <a:cs typeface="Carlito"/>
              </a:rPr>
              <a:t>“Fill </a:t>
            </a:r>
            <a:r>
              <a:rPr sz="2200" spc="-5" dirty="0">
                <a:latin typeface="Carlito"/>
                <a:cs typeface="Carlito"/>
              </a:rPr>
              <a:t>the  </a:t>
            </a:r>
            <a:r>
              <a:rPr sz="2200" spc="-10" dirty="0">
                <a:latin typeface="Carlito"/>
                <a:cs typeface="Carlito"/>
              </a:rPr>
              <a:t>waterpots </a:t>
            </a:r>
            <a:r>
              <a:rPr sz="2200" spc="-5" dirty="0">
                <a:latin typeface="Carlito"/>
                <a:cs typeface="Carlito"/>
              </a:rPr>
              <a:t>with </a:t>
            </a:r>
            <a:r>
              <a:rPr sz="2200" spc="-70" dirty="0">
                <a:latin typeface="Carlito"/>
                <a:cs typeface="Carlito"/>
              </a:rPr>
              <a:t>water.” </a:t>
            </a:r>
            <a:r>
              <a:rPr sz="2200" spc="-5" dirty="0">
                <a:latin typeface="Carlito"/>
                <a:cs typeface="Carlito"/>
              </a:rPr>
              <a:t>And </a:t>
            </a:r>
            <a:r>
              <a:rPr sz="2200" spc="-10" dirty="0">
                <a:latin typeface="Carlito"/>
                <a:cs typeface="Carlito"/>
              </a:rPr>
              <a:t>they </a:t>
            </a:r>
            <a:r>
              <a:rPr sz="2200" spc="-5" dirty="0">
                <a:latin typeface="Carlito"/>
                <a:cs typeface="Carlito"/>
              </a:rPr>
              <a:t>filled them up </a:t>
            </a:r>
            <a:r>
              <a:rPr sz="2200" spc="-20" dirty="0">
                <a:latin typeface="Carlito"/>
                <a:cs typeface="Carlito"/>
              </a:rPr>
              <a:t>to </a:t>
            </a:r>
            <a:r>
              <a:rPr sz="2200" spc="-5" dirty="0">
                <a:latin typeface="Carlito"/>
                <a:cs typeface="Carlito"/>
              </a:rPr>
              <a:t>the brim. And He said </a:t>
            </a:r>
            <a:r>
              <a:rPr sz="2200" spc="-20" dirty="0">
                <a:latin typeface="Carlito"/>
                <a:cs typeface="Carlito"/>
              </a:rPr>
              <a:t>to  </a:t>
            </a:r>
            <a:r>
              <a:rPr sz="2200" spc="-5" dirty="0">
                <a:latin typeface="Carlito"/>
                <a:cs typeface="Carlito"/>
              </a:rPr>
              <a:t>them, </a:t>
            </a:r>
            <a:r>
              <a:rPr sz="2200" spc="-15" dirty="0">
                <a:latin typeface="Carlito"/>
                <a:cs typeface="Carlito"/>
              </a:rPr>
              <a:t>“Draw </a:t>
            </a:r>
            <a:r>
              <a:rPr sz="2200" i="1" spc="-10" dirty="0">
                <a:latin typeface="Carlito"/>
                <a:cs typeface="Carlito"/>
              </a:rPr>
              <a:t>some </a:t>
            </a:r>
            <a:r>
              <a:rPr sz="2200" spc="-5" dirty="0">
                <a:latin typeface="Carlito"/>
                <a:cs typeface="Carlito"/>
              </a:rPr>
              <a:t>out </a:t>
            </a:r>
            <a:r>
              <a:rPr sz="2200" spc="-55" dirty="0">
                <a:latin typeface="Carlito"/>
                <a:cs typeface="Carlito"/>
              </a:rPr>
              <a:t>now, </a:t>
            </a:r>
            <a:r>
              <a:rPr sz="2200" spc="-5" dirty="0">
                <a:latin typeface="Carlito"/>
                <a:cs typeface="Carlito"/>
              </a:rPr>
              <a:t>and </a:t>
            </a:r>
            <a:r>
              <a:rPr sz="2200" spc="-30" dirty="0">
                <a:latin typeface="Carlito"/>
                <a:cs typeface="Carlito"/>
              </a:rPr>
              <a:t>take </a:t>
            </a:r>
            <a:r>
              <a:rPr sz="2200" i="1" spc="-5" dirty="0">
                <a:latin typeface="Carlito"/>
                <a:cs typeface="Carlito"/>
              </a:rPr>
              <a:t>it </a:t>
            </a:r>
            <a:r>
              <a:rPr sz="2200" spc="-20" dirty="0">
                <a:latin typeface="Carlito"/>
                <a:cs typeface="Carlito"/>
              </a:rPr>
              <a:t>to </a:t>
            </a:r>
            <a:r>
              <a:rPr sz="2200" spc="-5" dirty="0">
                <a:latin typeface="Carlito"/>
                <a:cs typeface="Carlito"/>
              </a:rPr>
              <a:t>the </a:t>
            </a:r>
            <a:r>
              <a:rPr sz="2200" spc="-10" dirty="0">
                <a:latin typeface="Carlito"/>
                <a:cs typeface="Carlito"/>
              </a:rPr>
              <a:t>master </a:t>
            </a:r>
            <a:r>
              <a:rPr sz="2200" spc="-5" dirty="0">
                <a:latin typeface="Carlito"/>
                <a:cs typeface="Carlito"/>
              </a:rPr>
              <a:t>of the </a:t>
            </a:r>
            <a:r>
              <a:rPr sz="2200" spc="-40" dirty="0">
                <a:latin typeface="Carlito"/>
                <a:cs typeface="Carlito"/>
              </a:rPr>
              <a:t>feast.” </a:t>
            </a:r>
            <a:r>
              <a:rPr sz="2200" spc="-5" dirty="0">
                <a:latin typeface="Carlito"/>
                <a:cs typeface="Carlito"/>
              </a:rPr>
              <a:t>And </a:t>
            </a:r>
            <a:r>
              <a:rPr sz="2200" spc="-10" dirty="0">
                <a:latin typeface="Carlito"/>
                <a:cs typeface="Carlito"/>
              </a:rPr>
              <a:t>they  took </a:t>
            </a:r>
            <a:r>
              <a:rPr sz="2200" i="1" spc="-5" dirty="0">
                <a:latin typeface="Carlito"/>
                <a:cs typeface="Carlito"/>
              </a:rPr>
              <a:t>it. </a:t>
            </a:r>
            <a:r>
              <a:rPr sz="2200" spc="-5" dirty="0">
                <a:latin typeface="Carlito"/>
                <a:cs typeface="Carlito"/>
              </a:rPr>
              <a:t>When the </a:t>
            </a:r>
            <a:r>
              <a:rPr sz="2200" spc="-10" dirty="0">
                <a:latin typeface="Carlito"/>
                <a:cs typeface="Carlito"/>
              </a:rPr>
              <a:t>master </a:t>
            </a:r>
            <a:r>
              <a:rPr sz="2200" spc="-5" dirty="0">
                <a:latin typeface="Carlito"/>
                <a:cs typeface="Carlito"/>
              </a:rPr>
              <a:t>of the </a:t>
            </a:r>
            <a:r>
              <a:rPr sz="2200" spc="-20" dirty="0">
                <a:latin typeface="Carlito"/>
                <a:cs typeface="Carlito"/>
              </a:rPr>
              <a:t>feast </a:t>
            </a:r>
            <a:r>
              <a:rPr sz="2200" spc="-10" dirty="0">
                <a:latin typeface="Carlito"/>
                <a:cs typeface="Carlito"/>
              </a:rPr>
              <a:t>had </a:t>
            </a:r>
            <a:r>
              <a:rPr sz="2200" spc="-15" dirty="0">
                <a:latin typeface="Carlito"/>
                <a:cs typeface="Carlito"/>
              </a:rPr>
              <a:t>tasted </a:t>
            </a:r>
            <a:r>
              <a:rPr sz="2200" spc="-5" dirty="0">
                <a:latin typeface="Carlito"/>
                <a:cs typeface="Carlito"/>
              </a:rPr>
              <a:t>the </a:t>
            </a:r>
            <a:r>
              <a:rPr sz="2200" spc="-20" dirty="0">
                <a:latin typeface="Carlito"/>
                <a:cs typeface="Carlito"/>
              </a:rPr>
              <a:t>water </a:t>
            </a:r>
            <a:r>
              <a:rPr sz="2200" spc="-10" dirty="0">
                <a:latin typeface="Carlito"/>
                <a:cs typeface="Carlito"/>
              </a:rPr>
              <a:t>that was </a:t>
            </a:r>
            <a:r>
              <a:rPr sz="2200" spc="-5" dirty="0">
                <a:latin typeface="Carlito"/>
                <a:cs typeface="Carlito"/>
              </a:rPr>
              <a:t>made  wine, and </a:t>
            </a:r>
            <a:r>
              <a:rPr sz="2200" spc="-10" dirty="0">
                <a:latin typeface="Carlito"/>
                <a:cs typeface="Carlito"/>
              </a:rPr>
              <a:t>did </a:t>
            </a:r>
            <a:r>
              <a:rPr sz="2200" spc="-5" dirty="0">
                <a:latin typeface="Carlito"/>
                <a:cs typeface="Carlito"/>
              </a:rPr>
              <a:t>not know </a:t>
            </a:r>
            <a:r>
              <a:rPr sz="2200" spc="-10" dirty="0">
                <a:latin typeface="Carlito"/>
                <a:cs typeface="Carlito"/>
              </a:rPr>
              <a:t>where </a:t>
            </a:r>
            <a:r>
              <a:rPr sz="2200" spc="-5" dirty="0">
                <a:latin typeface="Carlito"/>
                <a:cs typeface="Carlito"/>
              </a:rPr>
              <a:t>it </a:t>
            </a:r>
            <a:r>
              <a:rPr sz="2200" spc="-10" dirty="0">
                <a:latin typeface="Carlito"/>
                <a:cs typeface="Carlito"/>
              </a:rPr>
              <a:t>came </a:t>
            </a:r>
            <a:r>
              <a:rPr sz="2200" spc="-15" dirty="0">
                <a:latin typeface="Carlito"/>
                <a:cs typeface="Carlito"/>
              </a:rPr>
              <a:t>from </a:t>
            </a:r>
            <a:r>
              <a:rPr sz="2200" spc="-10" dirty="0">
                <a:latin typeface="Carlito"/>
                <a:cs typeface="Carlito"/>
              </a:rPr>
              <a:t>(but </a:t>
            </a:r>
            <a:r>
              <a:rPr sz="2200" spc="-5" dirty="0">
                <a:latin typeface="Carlito"/>
                <a:cs typeface="Carlito"/>
              </a:rPr>
              <a:t>the </a:t>
            </a:r>
            <a:r>
              <a:rPr sz="2200" spc="-10" dirty="0">
                <a:latin typeface="Carlito"/>
                <a:cs typeface="Carlito"/>
              </a:rPr>
              <a:t>servants </a:t>
            </a:r>
            <a:r>
              <a:rPr sz="2200" spc="-5" dirty="0">
                <a:latin typeface="Carlito"/>
                <a:cs typeface="Carlito"/>
              </a:rPr>
              <a:t>who had </a:t>
            </a:r>
            <a:r>
              <a:rPr sz="2200" spc="-15" dirty="0">
                <a:latin typeface="Carlito"/>
                <a:cs typeface="Carlito"/>
              </a:rPr>
              <a:t>drawn  </a:t>
            </a:r>
            <a:r>
              <a:rPr sz="2200" spc="-5" dirty="0">
                <a:latin typeface="Carlito"/>
                <a:cs typeface="Carlito"/>
              </a:rPr>
              <a:t>the </a:t>
            </a:r>
            <a:r>
              <a:rPr sz="2200" spc="-20" dirty="0">
                <a:latin typeface="Carlito"/>
                <a:cs typeface="Carlito"/>
              </a:rPr>
              <a:t>water </a:t>
            </a:r>
            <a:r>
              <a:rPr sz="2200" spc="-10" dirty="0">
                <a:latin typeface="Carlito"/>
                <a:cs typeface="Carlito"/>
              </a:rPr>
              <a:t>knew), </a:t>
            </a:r>
            <a:r>
              <a:rPr sz="2200" spc="-5" dirty="0">
                <a:latin typeface="Carlito"/>
                <a:cs typeface="Carlito"/>
              </a:rPr>
              <a:t>the </a:t>
            </a:r>
            <a:r>
              <a:rPr sz="2200" spc="-15" dirty="0">
                <a:latin typeface="Carlito"/>
                <a:cs typeface="Carlito"/>
              </a:rPr>
              <a:t>master </a:t>
            </a:r>
            <a:r>
              <a:rPr sz="2200" spc="-5" dirty="0">
                <a:latin typeface="Carlito"/>
                <a:cs typeface="Carlito"/>
              </a:rPr>
              <a:t>of the </a:t>
            </a:r>
            <a:r>
              <a:rPr sz="2200" spc="-20" dirty="0">
                <a:latin typeface="Carlito"/>
                <a:cs typeface="Carlito"/>
              </a:rPr>
              <a:t>feast </a:t>
            </a:r>
            <a:r>
              <a:rPr sz="2200" spc="-10" dirty="0">
                <a:latin typeface="Carlito"/>
                <a:cs typeface="Carlito"/>
              </a:rPr>
              <a:t>called </a:t>
            </a:r>
            <a:r>
              <a:rPr sz="2200" spc="-5" dirty="0">
                <a:latin typeface="Carlito"/>
                <a:cs typeface="Carlito"/>
              </a:rPr>
              <a:t>the </a:t>
            </a:r>
            <a:r>
              <a:rPr sz="2200" spc="-10" dirty="0">
                <a:latin typeface="Carlito"/>
                <a:cs typeface="Carlito"/>
              </a:rPr>
              <a:t>bridegroom. </a:t>
            </a:r>
            <a:r>
              <a:rPr sz="2200" spc="-5" dirty="0">
                <a:latin typeface="Carlito"/>
                <a:cs typeface="Carlito"/>
              </a:rPr>
              <a:t>And he said  </a:t>
            </a:r>
            <a:r>
              <a:rPr sz="2200" spc="-20" dirty="0">
                <a:latin typeface="Carlito"/>
                <a:cs typeface="Carlito"/>
              </a:rPr>
              <a:t>to </a:t>
            </a:r>
            <a:r>
              <a:rPr sz="2200" spc="-10" dirty="0">
                <a:latin typeface="Carlito"/>
                <a:cs typeface="Carlito"/>
              </a:rPr>
              <a:t>him, </a:t>
            </a:r>
            <a:r>
              <a:rPr sz="2200" spc="-15" dirty="0">
                <a:latin typeface="Carlito"/>
                <a:cs typeface="Carlito"/>
              </a:rPr>
              <a:t>“Every </a:t>
            </a:r>
            <a:r>
              <a:rPr sz="2200" spc="-5" dirty="0">
                <a:latin typeface="Carlito"/>
                <a:cs typeface="Carlito"/>
              </a:rPr>
              <a:t>man </a:t>
            </a:r>
            <a:r>
              <a:rPr sz="2200" spc="-15" dirty="0">
                <a:latin typeface="Carlito"/>
                <a:cs typeface="Carlito"/>
              </a:rPr>
              <a:t>at </a:t>
            </a:r>
            <a:r>
              <a:rPr sz="2200" spc="-5" dirty="0">
                <a:latin typeface="Carlito"/>
                <a:cs typeface="Carlito"/>
              </a:rPr>
              <a:t>the </a:t>
            </a:r>
            <a:r>
              <a:rPr sz="2200" spc="-10" dirty="0">
                <a:latin typeface="Carlito"/>
                <a:cs typeface="Carlito"/>
              </a:rPr>
              <a:t>beginning sets </a:t>
            </a:r>
            <a:r>
              <a:rPr sz="2200" spc="-5" dirty="0">
                <a:latin typeface="Carlito"/>
                <a:cs typeface="Carlito"/>
              </a:rPr>
              <a:t>out the good wine, and</a:t>
            </a:r>
            <a:r>
              <a:rPr sz="2200" spc="145" dirty="0">
                <a:latin typeface="Carlito"/>
                <a:cs typeface="Carlito"/>
              </a:rPr>
              <a:t> </a:t>
            </a:r>
            <a:r>
              <a:rPr sz="2200" spc="-5" dirty="0">
                <a:latin typeface="Carlito"/>
                <a:cs typeface="Carlito"/>
              </a:rPr>
              <a:t>when</a:t>
            </a:r>
            <a:endParaRPr sz="2200" dirty="0">
              <a:latin typeface="Carlito"/>
              <a:cs typeface="Carlito"/>
            </a:endParaRPr>
          </a:p>
          <a:p>
            <a:pPr marL="12700">
              <a:lnSpc>
                <a:spcPct val="100000"/>
              </a:lnSpc>
              <a:spcBef>
                <a:spcPts val="5"/>
              </a:spcBef>
            </a:pPr>
            <a:r>
              <a:rPr sz="2200" spc="-5" dirty="0">
                <a:latin typeface="Carlito"/>
                <a:cs typeface="Carlito"/>
              </a:rPr>
              <a:t>the </a:t>
            </a:r>
            <a:r>
              <a:rPr sz="2200" i="1" spc="-15" dirty="0">
                <a:latin typeface="Carlito"/>
                <a:cs typeface="Carlito"/>
              </a:rPr>
              <a:t>guests </a:t>
            </a:r>
            <a:r>
              <a:rPr sz="2200" spc="-20" dirty="0">
                <a:latin typeface="Carlito"/>
                <a:cs typeface="Carlito"/>
              </a:rPr>
              <a:t>have </a:t>
            </a:r>
            <a:r>
              <a:rPr sz="2200" spc="-10" dirty="0">
                <a:latin typeface="Carlito"/>
                <a:cs typeface="Carlito"/>
              </a:rPr>
              <a:t>well drunk, </a:t>
            </a:r>
            <a:r>
              <a:rPr sz="2200" spc="-5" dirty="0">
                <a:latin typeface="Carlito"/>
                <a:cs typeface="Carlito"/>
              </a:rPr>
              <a:t>then the </a:t>
            </a:r>
            <a:r>
              <a:rPr sz="2200" spc="-35" dirty="0">
                <a:latin typeface="Carlito"/>
                <a:cs typeface="Carlito"/>
              </a:rPr>
              <a:t>inferior. </a:t>
            </a:r>
            <a:r>
              <a:rPr sz="2200" spc="-60" dirty="0">
                <a:latin typeface="Carlito"/>
                <a:cs typeface="Carlito"/>
              </a:rPr>
              <a:t>You </a:t>
            </a:r>
            <a:r>
              <a:rPr sz="2200" spc="-20" dirty="0">
                <a:latin typeface="Carlito"/>
                <a:cs typeface="Carlito"/>
              </a:rPr>
              <a:t>have </a:t>
            </a:r>
            <a:r>
              <a:rPr sz="2200" spc="-25" dirty="0">
                <a:latin typeface="Carlito"/>
                <a:cs typeface="Carlito"/>
              </a:rPr>
              <a:t>kept </a:t>
            </a:r>
            <a:r>
              <a:rPr sz="2200" spc="-5" dirty="0">
                <a:latin typeface="Carlito"/>
                <a:cs typeface="Carlito"/>
              </a:rPr>
              <a:t>the </a:t>
            </a:r>
            <a:r>
              <a:rPr sz="2200" spc="-10" dirty="0">
                <a:latin typeface="Carlito"/>
                <a:cs typeface="Carlito"/>
              </a:rPr>
              <a:t>good</a:t>
            </a:r>
            <a:r>
              <a:rPr sz="2200" spc="254" dirty="0">
                <a:latin typeface="Carlito"/>
                <a:cs typeface="Carlito"/>
              </a:rPr>
              <a:t> </a:t>
            </a:r>
            <a:r>
              <a:rPr sz="2200" spc="-5" dirty="0" smtClean="0">
                <a:latin typeface="Carlito"/>
                <a:cs typeface="Carlito"/>
              </a:rPr>
              <a:t>wine</a:t>
            </a:r>
            <a:r>
              <a:rPr lang="en-IN" sz="2200" spc="-5" dirty="0" smtClean="0">
                <a:latin typeface="Carlito"/>
                <a:cs typeface="Carlito"/>
              </a:rPr>
              <a:t> </a:t>
            </a:r>
            <a:r>
              <a:rPr sz="2200" spc="-10" dirty="0" smtClean="0">
                <a:latin typeface="Carlito"/>
                <a:cs typeface="Carlito"/>
              </a:rPr>
              <a:t>until </a:t>
            </a:r>
            <a:r>
              <a:rPr sz="2200" spc="-10" dirty="0">
                <a:latin typeface="Carlito"/>
                <a:cs typeface="Carlito"/>
              </a:rPr>
              <a:t>now!” </a:t>
            </a:r>
            <a:r>
              <a:rPr sz="2200" spc="-5" dirty="0">
                <a:latin typeface="Carlito"/>
                <a:cs typeface="Carlito"/>
              </a:rPr>
              <a:t>This beginning of signs Jesus did in Cana</a:t>
            </a:r>
            <a:r>
              <a:rPr sz="2200" spc="10" dirty="0">
                <a:latin typeface="Carlito"/>
                <a:cs typeface="Carlito"/>
              </a:rPr>
              <a:t> </a:t>
            </a:r>
            <a:r>
              <a:rPr sz="2200" spc="-10" dirty="0">
                <a:latin typeface="Carlito"/>
                <a:cs typeface="Carlito"/>
              </a:rPr>
              <a:t>of</a:t>
            </a:r>
            <a:endParaRPr sz="2200" dirty="0">
              <a:latin typeface="Carlito"/>
              <a:cs typeface="Carlito"/>
            </a:endParaRPr>
          </a:p>
          <a:p>
            <a:pPr marL="12700">
              <a:lnSpc>
                <a:spcPct val="100000"/>
              </a:lnSpc>
              <a:spcBef>
                <a:spcPts val="5"/>
              </a:spcBef>
            </a:pPr>
            <a:r>
              <a:rPr sz="2200" spc="-5" dirty="0">
                <a:latin typeface="Carlito"/>
                <a:cs typeface="Carlito"/>
              </a:rPr>
              <a:t>Galilee, and </a:t>
            </a:r>
            <a:r>
              <a:rPr sz="2200" spc="-15" dirty="0">
                <a:latin typeface="Carlito"/>
                <a:cs typeface="Carlito"/>
              </a:rPr>
              <a:t>manifested </a:t>
            </a:r>
            <a:r>
              <a:rPr sz="2200" spc="-5" dirty="0">
                <a:latin typeface="Carlito"/>
                <a:cs typeface="Carlito"/>
              </a:rPr>
              <a:t>His </a:t>
            </a:r>
            <a:r>
              <a:rPr sz="2200" dirty="0">
                <a:latin typeface="Carlito"/>
                <a:cs typeface="Carlito"/>
              </a:rPr>
              <a:t>glory; </a:t>
            </a:r>
            <a:r>
              <a:rPr sz="2200" spc="-5" dirty="0">
                <a:latin typeface="Carlito"/>
                <a:cs typeface="Carlito"/>
              </a:rPr>
              <a:t>and His </a:t>
            </a:r>
            <a:r>
              <a:rPr sz="2200" spc="-10" dirty="0">
                <a:latin typeface="Carlito"/>
                <a:cs typeface="Carlito"/>
              </a:rPr>
              <a:t>disciples believed </a:t>
            </a:r>
            <a:r>
              <a:rPr sz="2200" spc="-5" dirty="0">
                <a:latin typeface="Carlito"/>
                <a:cs typeface="Carlito"/>
              </a:rPr>
              <a:t>in</a:t>
            </a:r>
            <a:r>
              <a:rPr sz="2200" spc="90" dirty="0">
                <a:latin typeface="Carlito"/>
                <a:cs typeface="Carlito"/>
              </a:rPr>
              <a:t> </a:t>
            </a:r>
            <a:r>
              <a:rPr sz="2200" spc="-10" dirty="0">
                <a:latin typeface="Carlito"/>
                <a:cs typeface="Carlito"/>
              </a:rPr>
              <a:t>Him.</a:t>
            </a:r>
            <a:endParaRPr sz="2200" dirty="0">
              <a:latin typeface="Carlito"/>
              <a:cs typeface="Carlito"/>
            </a:endParaRPr>
          </a:p>
        </p:txBody>
      </p:sp>
    </p:spTree>
    <p:extLst>
      <p:ext uri="{BB962C8B-B14F-4D97-AF65-F5344CB8AC3E}">
        <p14:creationId xmlns:p14="http://schemas.microsoft.com/office/powerpoint/2010/main" val="39834307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92095" y="217678"/>
            <a:ext cx="3503295" cy="848360"/>
          </a:xfrm>
          <a:prstGeom prst="rect">
            <a:avLst/>
          </a:prstGeom>
        </p:spPr>
        <p:txBody>
          <a:bodyPr vert="horz" wrap="square" lIns="0" tIns="12700" rIns="0" bIns="0" rtlCol="0">
            <a:spAutoFit/>
          </a:bodyPr>
          <a:lstStyle/>
          <a:p>
            <a:pPr marL="12700">
              <a:lnSpc>
                <a:spcPct val="100000"/>
              </a:lnSpc>
              <a:spcBef>
                <a:spcPts val="100"/>
              </a:spcBef>
            </a:pPr>
            <a:r>
              <a:rPr sz="5400" spc="-5" dirty="0"/>
              <a:t>Holy</a:t>
            </a:r>
            <a:r>
              <a:rPr sz="5400" spc="-95" dirty="0"/>
              <a:t> </a:t>
            </a:r>
            <a:r>
              <a:rPr sz="5400" spc="-25" dirty="0"/>
              <a:t>Orders:</a:t>
            </a:r>
            <a:endParaRPr sz="5400"/>
          </a:p>
        </p:txBody>
      </p:sp>
      <p:sp>
        <p:nvSpPr>
          <p:cNvPr id="3" name="object 3"/>
          <p:cNvSpPr/>
          <p:nvPr/>
        </p:nvSpPr>
        <p:spPr>
          <a:xfrm>
            <a:off x="320040" y="1257300"/>
            <a:ext cx="1394460" cy="497205"/>
          </a:xfrm>
          <a:custGeom>
            <a:avLst/>
            <a:gdLst/>
            <a:ahLst/>
            <a:cxnLst/>
            <a:rect l="l" t="t" r="r" b="b"/>
            <a:pathLst>
              <a:path w="1394460" h="497205">
                <a:moveTo>
                  <a:pt x="1394460" y="0"/>
                </a:moveTo>
                <a:lnTo>
                  <a:pt x="0" y="0"/>
                </a:lnTo>
                <a:lnTo>
                  <a:pt x="0" y="496824"/>
                </a:lnTo>
                <a:lnTo>
                  <a:pt x="1394460" y="496824"/>
                </a:lnTo>
                <a:lnTo>
                  <a:pt x="1394460" y="0"/>
                </a:lnTo>
                <a:close/>
              </a:path>
            </a:pathLst>
          </a:custGeom>
          <a:solidFill>
            <a:srgbClr val="FFFF00"/>
          </a:solidFill>
        </p:spPr>
        <p:txBody>
          <a:bodyPr wrap="square" lIns="0" tIns="0" rIns="0" bIns="0" rtlCol="0"/>
          <a:lstStyle/>
          <a:p>
            <a:endParaRPr/>
          </a:p>
        </p:txBody>
      </p:sp>
      <p:sp>
        <p:nvSpPr>
          <p:cNvPr id="4" name="object 4"/>
          <p:cNvSpPr txBox="1"/>
          <p:nvPr/>
        </p:nvSpPr>
        <p:spPr>
          <a:xfrm>
            <a:off x="307340" y="1226261"/>
            <a:ext cx="7595870" cy="3645229"/>
          </a:xfrm>
          <a:prstGeom prst="rect">
            <a:avLst/>
          </a:prstGeom>
        </p:spPr>
        <p:txBody>
          <a:bodyPr vert="horz" wrap="square" lIns="0" tIns="13335" rIns="0" bIns="0" rtlCol="0">
            <a:spAutoFit/>
          </a:bodyPr>
          <a:lstStyle/>
          <a:p>
            <a:pPr marL="12700" marR="5080">
              <a:lnSpc>
                <a:spcPct val="100000"/>
              </a:lnSpc>
              <a:spcBef>
                <a:spcPts val="105"/>
              </a:spcBef>
            </a:pPr>
            <a:r>
              <a:rPr sz="3200" b="1" dirty="0">
                <a:latin typeface="Carlito"/>
                <a:cs typeface="Carlito"/>
              </a:rPr>
              <a:t>Lk </a:t>
            </a:r>
            <a:r>
              <a:rPr sz="3200" b="1" spc="-5" dirty="0">
                <a:latin typeface="Carlito"/>
                <a:cs typeface="Carlito"/>
              </a:rPr>
              <a:t>22:19</a:t>
            </a:r>
            <a:r>
              <a:rPr sz="3200" spc="-5" dirty="0">
                <a:latin typeface="Carlito"/>
                <a:cs typeface="Carlito"/>
              </a:rPr>
              <a:t>- And </a:t>
            </a:r>
            <a:r>
              <a:rPr sz="3200" dirty="0">
                <a:latin typeface="Carlito"/>
                <a:cs typeface="Carlito"/>
              </a:rPr>
              <a:t>He </a:t>
            </a:r>
            <a:r>
              <a:rPr sz="3200" spc="-15" dirty="0">
                <a:latin typeface="Carlito"/>
                <a:cs typeface="Carlito"/>
              </a:rPr>
              <a:t>took </a:t>
            </a:r>
            <a:r>
              <a:rPr sz="3200" spc="-10" dirty="0">
                <a:latin typeface="Carlito"/>
                <a:cs typeface="Carlito"/>
              </a:rPr>
              <a:t>bread, </a:t>
            </a:r>
            <a:r>
              <a:rPr sz="3200" spc="-35" dirty="0">
                <a:latin typeface="Carlito"/>
                <a:cs typeface="Carlito"/>
              </a:rPr>
              <a:t>gave </a:t>
            </a:r>
            <a:r>
              <a:rPr sz="3200" spc="-10" dirty="0">
                <a:latin typeface="Carlito"/>
                <a:cs typeface="Carlito"/>
              </a:rPr>
              <a:t>thanks </a:t>
            </a:r>
            <a:r>
              <a:rPr sz="3200" dirty="0">
                <a:latin typeface="Carlito"/>
                <a:cs typeface="Carlito"/>
              </a:rPr>
              <a:t>and  </a:t>
            </a:r>
            <a:r>
              <a:rPr sz="3200" spc="-35" dirty="0">
                <a:latin typeface="Carlito"/>
                <a:cs typeface="Carlito"/>
              </a:rPr>
              <a:t>broke </a:t>
            </a:r>
            <a:r>
              <a:rPr sz="3200" i="1" spc="-5" dirty="0">
                <a:latin typeface="Carlito"/>
                <a:cs typeface="Carlito"/>
              </a:rPr>
              <a:t>it, </a:t>
            </a:r>
            <a:r>
              <a:rPr sz="3200" dirty="0">
                <a:latin typeface="Carlito"/>
                <a:cs typeface="Carlito"/>
              </a:rPr>
              <a:t>and </a:t>
            </a:r>
            <a:r>
              <a:rPr sz="3200" spc="-35" dirty="0">
                <a:latin typeface="Carlito"/>
                <a:cs typeface="Carlito"/>
              </a:rPr>
              <a:t>gave </a:t>
            </a:r>
            <a:r>
              <a:rPr sz="3200" i="1" spc="-5" dirty="0">
                <a:latin typeface="Carlito"/>
                <a:cs typeface="Carlito"/>
              </a:rPr>
              <a:t>it </a:t>
            </a:r>
            <a:r>
              <a:rPr sz="3200" spc="-25" dirty="0">
                <a:latin typeface="Carlito"/>
                <a:cs typeface="Carlito"/>
              </a:rPr>
              <a:t>to </a:t>
            </a:r>
            <a:r>
              <a:rPr sz="3200" spc="-5" dirty="0">
                <a:latin typeface="Carlito"/>
                <a:cs typeface="Carlito"/>
              </a:rPr>
              <a:t>them, saying, </a:t>
            </a:r>
            <a:r>
              <a:rPr sz="3200" spc="25" dirty="0">
                <a:latin typeface="Carlito"/>
                <a:cs typeface="Carlito"/>
              </a:rPr>
              <a:t>“This </a:t>
            </a:r>
            <a:r>
              <a:rPr sz="3200" dirty="0">
                <a:latin typeface="Carlito"/>
                <a:cs typeface="Carlito"/>
              </a:rPr>
              <a:t>is  My </a:t>
            </a:r>
            <a:r>
              <a:rPr sz="3200" spc="-5" dirty="0">
                <a:latin typeface="Carlito"/>
                <a:cs typeface="Carlito"/>
              </a:rPr>
              <a:t>body </a:t>
            </a:r>
            <a:r>
              <a:rPr sz="3200" dirty="0">
                <a:latin typeface="Carlito"/>
                <a:cs typeface="Carlito"/>
              </a:rPr>
              <a:t>which is </a:t>
            </a:r>
            <a:r>
              <a:rPr sz="3200" spc="-10" dirty="0">
                <a:latin typeface="Carlito"/>
                <a:cs typeface="Carlito"/>
              </a:rPr>
              <a:t>given </a:t>
            </a:r>
            <a:r>
              <a:rPr sz="3200" spc="-30" dirty="0">
                <a:latin typeface="Carlito"/>
                <a:cs typeface="Carlito"/>
              </a:rPr>
              <a:t>for </a:t>
            </a:r>
            <a:r>
              <a:rPr sz="3200" spc="-15" dirty="0">
                <a:latin typeface="Carlito"/>
                <a:cs typeface="Carlito"/>
              </a:rPr>
              <a:t>you; </a:t>
            </a:r>
            <a:r>
              <a:rPr sz="3200" spc="-5" dirty="0">
                <a:latin typeface="Carlito"/>
                <a:cs typeface="Carlito"/>
              </a:rPr>
              <a:t>do this</a:t>
            </a:r>
            <a:r>
              <a:rPr sz="3200" spc="85" dirty="0">
                <a:latin typeface="Carlito"/>
                <a:cs typeface="Carlito"/>
              </a:rPr>
              <a:t> </a:t>
            </a:r>
            <a:r>
              <a:rPr sz="3200" dirty="0">
                <a:latin typeface="Carlito"/>
                <a:cs typeface="Carlito"/>
              </a:rPr>
              <a:t>in</a:t>
            </a:r>
          </a:p>
          <a:p>
            <a:pPr marL="12700">
              <a:lnSpc>
                <a:spcPct val="100000"/>
              </a:lnSpc>
              <a:spcBef>
                <a:spcPts val="5"/>
              </a:spcBef>
            </a:pPr>
            <a:r>
              <a:rPr sz="3200" spc="-10" dirty="0">
                <a:latin typeface="Carlito"/>
                <a:cs typeface="Carlito"/>
              </a:rPr>
              <a:t>remembrance </a:t>
            </a:r>
            <a:r>
              <a:rPr sz="3200" spc="-5" dirty="0">
                <a:latin typeface="Carlito"/>
                <a:cs typeface="Carlito"/>
              </a:rPr>
              <a:t>of</a:t>
            </a:r>
            <a:r>
              <a:rPr sz="3200" spc="-20" dirty="0">
                <a:latin typeface="Carlito"/>
                <a:cs typeface="Carlito"/>
              </a:rPr>
              <a:t> </a:t>
            </a:r>
            <a:r>
              <a:rPr sz="3200" spc="-65" dirty="0">
                <a:latin typeface="Carlito"/>
                <a:cs typeface="Carlito"/>
              </a:rPr>
              <a:t>Me.”</a:t>
            </a:r>
            <a:endParaRPr sz="3200" dirty="0">
              <a:latin typeface="Carlito"/>
              <a:cs typeface="Carlito"/>
            </a:endParaRPr>
          </a:p>
          <a:p>
            <a:pPr>
              <a:lnSpc>
                <a:spcPct val="100000"/>
              </a:lnSpc>
              <a:spcBef>
                <a:spcPts val="5"/>
              </a:spcBef>
            </a:pPr>
            <a:endParaRPr sz="4400" dirty="0">
              <a:latin typeface="Carlito"/>
              <a:cs typeface="Carlito"/>
            </a:endParaRPr>
          </a:p>
          <a:p>
            <a:pPr marL="12700">
              <a:lnSpc>
                <a:spcPct val="100000"/>
              </a:lnSpc>
            </a:pPr>
            <a:endParaRPr sz="3200" dirty="0">
              <a:latin typeface="Carlito"/>
              <a:cs typeface="Carlito"/>
            </a:endParaRPr>
          </a:p>
        </p:txBody>
      </p:sp>
    </p:spTree>
    <p:extLst>
      <p:ext uri="{BB962C8B-B14F-4D97-AF65-F5344CB8AC3E}">
        <p14:creationId xmlns:p14="http://schemas.microsoft.com/office/powerpoint/2010/main" val="22714339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41726" y="0"/>
            <a:ext cx="2860040" cy="697230"/>
          </a:xfrm>
          <a:prstGeom prst="rect">
            <a:avLst/>
          </a:prstGeom>
        </p:spPr>
        <p:txBody>
          <a:bodyPr vert="horz" wrap="square" lIns="0" tIns="13335" rIns="0" bIns="0" rtlCol="0">
            <a:spAutoFit/>
          </a:bodyPr>
          <a:lstStyle/>
          <a:p>
            <a:pPr marL="12700">
              <a:lnSpc>
                <a:spcPct val="100000"/>
              </a:lnSpc>
              <a:spcBef>
                <a:spcPts val="105"/>
              </a:spcBef>
            </a:pPr>
            <a:r>
              <a:rPr spc="-5" dirty="0"/>
              <a:t>Holy</a:t>
            </a:r>
            <a:r>
              <a:rPr spc="-60" dirty="0"/>
              <a:t> </a:t>
            </a:r>
            <a:r>
              <a:rPr spc="-25" dirty="0"/>
              <a:t>Orders:</a:t>
            </a:r>
          </a:p>
        </p:txBody>
      </p:sp>
      <p:sp>
        <p:nvSpPr>
          <p:cNvPr id="3" name="object 3"/>
          <p:cNvSpPr/>
          <p:nvPr/>
        </p:nvSpPr>
        <p:spPr>
          <a:xfrm>
            <a:off x="91440" y="649223"/>
            <a:ext cx="1073150" cy="311150"/>
          </a:xfrm>
          <a:custGeom>
            <a:avLst/>
            <a:gdLst/>
            <a:ahLst/>
            <a:cxnLst/>
            <a:rect l="l" t="t" r="r" b="b"/>
            <a:pathLst>
              <a:path w="1073150" h="311150">
                <a:moveTo>
                  <a:pt x="1072896" y="0"/>
                </a:moveTo>
                <a:lnTo>
                  <a:pt x="813816" y="0"/>
                </a:lnTo>
                <a:lnTo>
                  <a:pt x="736092" y="0"/>
                </a:lnTo>
                <a:lnTo>
                  <a:pt x="0" y="0"/>
                </a:lnTo>
                <a:lnTo>
                  <a:pt x="0" y="310896"/>
                </a:lnTo>
                <a:lnTo>
                  <a:pt x="736092" y="310896"/>
                </a:lnTo>
                <a:lnTo>
                  <a:pt x="813816" y="310896"/>
                </a:lnTo>
                <a:lnTo>
                  <a:pt x="1072896" y="310896"/>
                </a:lnTo>
                <a:lnTo>
                  <a:pt x="1072896" y="0"/>
                </a:lnTo>
                <a:close/>
              </a:path>
            </a:pathLst>
          </a:custGeom>
          <a:solidFill>
            <a:srgbClr val="FFFF00"/>
          </a:solidFill>
        </p:spPr>
        <p:txBody>
          <a:bodyPr wrap="square" lIns="0" tIns="0" rIns="0" bIns="0" rtlCol="0"/>
          <a:lstStyle/>
          <a:p>
            <a:endParaRPr/>
          </a:p>
        </p:txBody>
      </p:sp>
      <p:sp>
        <p:nvSpPr>
          <p:cNvPr id="4" name="object 4"/>
          <p:cNvSpPr txBox="1"/>
          <p:nvPr/>
        </p:nvSpPr>
        <p:spPr>
          <a:xfrm>
            <a:off x="78739" y="626109"/>
            <a:ext cx="8971915" cy="6123940"/>
          </a:xfrm>
          <a:prstGeom prst="rect">
            <a:avLst/>
          </a:prstGeom>
        </p:spPr>
        <p:txBody>
          <a:bodyPr vert="horz" wrap="square" lIns="0" tIns="13335" rIns="0" bIns="0" rtlCol="0">
            <a:spAutoFit/>
          </a:bodyPr>
          <a:lstStyle/>
          <a:p>
            <a:pPr marL="12700" marR="52705">
              <a:lnSpc>
                <a:spcPct val="100000"/>
              </a:lnSpc>
              <a:spcBef>
                <a:spcPts val="105"/>
              </a:spcBef>
            </a:pPr>
            <a:r>
              <a:rPr sz="2000" b="1" spc="-5" dirty="0">
                <a:latin typeface="Carlito"/>
                <a:cs typeface="Carlito"/>
              </a:rPr>
              <a:t>Jn </a:t>
            </a:r>
            <a:r>
              <a:rPr sz="2000" b="1" dirty="0">
                <a:latin typeface="Carlito"/>
                <a:cs typeface="Carlito"/>
              </a:rPr>
              <a:t>13:1-15 </a:t>
            </a:r>
            <a:r>
              <a:rPr sz="2000" dirty="0">
                <a:latin typeface="Carlito"/>
                <a:cs typeface="Carlito"/>
              </a:rPr>
              <a:t>– </a:t>
            </a:r>
            <a:r>
              <a:rPr sz="2000" spc="-5" dirty="0">
                <a:latin typeface="Carlito"/>
                <a:cs typeface="Carlito"/>
              </a:rPr>
              <a:t>Now </a:t>
            </a:r>
            <a:r>
              <a:rPr sz="2000" spc="-15" dirty="0">
                <a:latin typeface="Carlito"/>
                <a:cs typeface="Carlito"/>
              </a:rPr>
              <a:t>before </a:t>
            </a:r>
            <a:r>
              <a:rPr sz="2000" dirty="0">
                <a:latin typeface="Carlito"/>
                <a:cs typeface="Carlito"/>
              </a:rPr>
              <a:t>the </a:t>
            </a:r>
            <a:r>
              <a:rPr sz="2000" spc="-10" dirty="0">
                <a:latin typeface="Carlito"/>
                <a:cs typeface="Carlito"/>
              </a:rPr>
              <a:t>Feast </a:t>
            </a:r>
            <a:r>
              <a:rPr sz="2000" spc="-5" dirty="0">
                <a:latin typeface="Carlito"/>
                <a:cs typeface="Carlito"/>
              </a:rPr>
              <a:t>of </a:t>
            </a:r>
            <a:r>
              <a:rPr sz="2000" dirty="0">
                <a:latin typeface="Carlito"/>
                <a:cs typeface="Carlito"/>
              </a:rPr>
              <a:t>the </a:t>
            </a:r>
            <a:r>
              <a:rPr sz="2000" spc="-30" dirty="0">
                <a:latin typeface="Carlito"/>
                <a:cs typeface="Carlito"/>
              </a:rPr>
              <a:t>Passover, </a:t>
            </a:r>
            <a:r>
              <a:rPr sz="2000" dirty="0">
                <a:latin typeface="Carlito"/>
                <a:cs typeface="Carlito"/>
              </a:rPr>
              <a:t>when </a:t>
            </a:r>
            <a:r>
              <a:rPr sz="2000" spc="-5" dirty="0">
                <a:latin typeface="Carlito"/>
                <a:cs typeface="Carlito"/>
              </a:rPr>
              <a:t>Jesus knew that His </a:t>
            </a:r>
            <a:r>
              <a:rPr sz="2000" dirty="0">
                <a:latin typeface="Carlito"/>
                <a:cs typeface="Carlito"/>
              </a:rPr>
              <a:t>hour </a:t>
            </a:r>
            <a:r>
              <a:rPr sz="2000" spc="-5" dirty="0">
                <a:latin typeface="Carlito"/>
                <a:cs typeface="Carlito"/>
              </a:rPr>
              <a:t>had  come that He </a:t>
            </a:r>
            <a:r>
              <a:rPr sz="2000" dirty="0">
                <a:latin typeface="Carlito"/>
                <a:cs typeface="Carlito"/>
              </a:rPr>
              <a:t>should </a:t>
            </a:r>
            <a:r>
              <a:rPr sz="2000" spc="-5" dirty="0">
                <a:latin typeface="Carlito"/>
                <a:cs typeface="Carlito"/>
              </a:rPr>
              <a:t>depart </a:t>
            </a:r>
            <a:r>
              <a:rPr sz="2000" spc="-15" dirty="0">
                <a:latin typeface="Carlito"/>
                <a:cs typeface="Carlito"/>
              </a:rPr>
              <a:t>from </a:t>
            </a:r>
            <a:r>
              <a:rPr sz="2000" dirty="0">
                <a:latin typeface="Carlito"/>
                <a:cs typeface="Carlito"/>
              </a:rPr>
              <a:t>this </a:t>
            </a:r>
            <a:r>
              <a:rPr sz="2000" spc="-10" dirty="0">
                <a:latin typeface="Carlito"/>
                <a:cs typeface="Carlito"/>
              </a:rPr>
              <a:t>world </a:t>
            </a:r>
            <a:r>
              <a:rPr sz="2000" spc="-15" dirty="0">
                <a:latin typeface="Carlito"/>
                <a:cs typeface="Carlito"/>
              </a:rPr>
              <a:t>to </a:t>
            </a:r>
            <a:r>
              <a:rPr sz="2000" dirty="0">
                <a:latin typeface="Carlito"/>
                <a:cs typeface="Carlito"/>
              </a:rPr>
              <a:t>the </a:t>
            </a:r>
            <a:r>
              <a:rPr sz="2000" spc="-35" dirty="0">
                <a:latin typeface="Carlito"/>
                <a:cs typeface="Carlito"/>
              </a:rPr>
              <a:t>Father, </a:t>
            </a:r>
            <a:r>
              <a:rPr sz="2000" spc="-10" dirty="0">
                <a:latin typeface="Carlito"/>
                <a:cs typeface="Carlito"/>
              </a:rPr>
              <a:t>having loved </a:t>
            </a:r>
            <a:r>
              <a:rPr sz="2000" spc="-5" dirty="0">
                <a:latin typeface="Carlito"/>
                <a:cs typeface="Carlito"/>
              </a:rPr>
              <a:t>His own </a:t>
            </a:r>
            <a:r>
              <a:rPr sz="2000" dirty="0">
                <a:latin typeface="Carlito"/>
                <a:cs typeface="Carlito"/>
              </a:rPr>
              <a:t>who  </a:t>
            </a:r>
            <a:r>
              <a:rPr sz="2000" spc="-15" dirty="0">
                <a:latin typeface="Carlito"/>
                <a:cs typeface="Carlito"/>
              </a:rPr>
              <a:t>were </a:t>
            </a:r>
            <a:r>
              <a:rPr sz="2000" dirty="0">
                <a:latin typeface="Carlito"/>
                <a:cs typeface="Carlito"/>
              </a:rPr>
              <a:t>in the </a:t>
            </a:r>
            <a:r>
              <a:rPr sz="2000" spc="-10" dirty="0">
                <a:latin typeface="Carlito"/>
                <a:cs typeface="Carlito"/>
              </a:rPr>
              <a:t>world, </a:t>
            </a:r>
            <a:r>
              <a:rPr sz="2000" spc="-5" dirty="0">
                <a:latin typeface="Carlito"/>
                <a:cs typeface="Carlito"/>
              </a:rPr>
              <a:t>He </a:t>
            </a:r>
            <a:r>
              <a:rPr sz="2000" spc="-10" dirty="0">
                <a:latin typeface="Carlito"/>
                <a:cs typeface="Carlito"/>
              </a:rPr>
              <a:t>loved </a:t>
            </a:r>
            <a:r>
              <a:rPr sz="2000" dirty="0">
                <a:latin typeface="Carlito"/>
                <a:cs typeface="Carlito"/>
              </a:rPr>
              <a:t>them </a:t>
            </a:r>
            <a:r>
              <a:rPr sz="2000" spc="-10" dirty="0">
                <a:latin typeface="Carlito"/>
                <a:cs typeface="Carlito"/>
              </a:rPr>
              <a:t>to </a:t>
            </a:r>
            <a:r>
              <a:rPr sz="2000" dirty="0">
                <a:latin typeface="Carlito"/>
                <a:cs typeface="Carlito"/>
              </a:rPr>
              <a:t>the end. And supper </a:t>
            </a:r>
            <a:r>
              <a:rPr sz="2000" spc="-5" dirty="0">
                <a:latin typeface="Carlito"/>
                <a:cs typeface="Carlito"/>
              </a:rPr>
              <a:t>being </a:t>
            </a:r>
            <a:r>
              <a:rPr sz="2000" dirty="0">
                <a:latin typeface="Carlito"/>
                <a:cs typeface="Carlito"/>
              </a:rPr>
              <a:t>ended, the</a:t>
            </a:r>
            <a:r>
              <a:rPr sz="2000" spc="-5" dirty="0">
                <a:latin typeface="Carlito"/>
                <a:cs typeface="Carlito"/>
              </a:rPr>
              <a:t> devil</a:t>
            </a:r>
            <a:endParaRPr sz="2000">
              <a:latin typeface="Carlito"/>
              <a:cs typeface="Carlito"/>
            </a:endParaRPr>
          </a:p>
          <a:p>
            <a:pPr marL="12700" marR="5080">
              <a:lnSpc>
                <a:spcPct val="100000"/>
              </a:lnSpc>
            </a:pPr>
            <a:r>
              <a:rPr sz="2000" spc="-10" dirty="0">
                <a:latin typeface="Carlito"/>
                <a:cs typeface="Carlito"/>
              </a:rPr>
              <a:t>having </a:t>
            </a:r>
            <a:r>
              <a:rPr sz="2000" spc="-5" dirty="0">
                <a:latin typeface="Carlito"/>
                <a:cs typeface="Carlito"/>
              </a:rPr>
              <a:t>already put it </a:t>
            </a:r>
            <a:r>
              <a:rPr sz="2000" spc="-10" dirty="0">
                <a:latin typeface="Carlito"/>
                <a:cs typeface="Carlito"/>
              </a:rPr>
              <a:t>into </a:t>
            </a:r>
            <a:r>
              <a:rPr sz="2000" dirty="0">
                <a:latin typeface="Carlito"/>
                <a:cs typeface="Carlito"/>
              </a:rPr>
              <a:t>the </a:t>
            </a:r>
            <a:r>
              <a:rPr sz="2000" spc="-5" dirty="0">
                <a:latin typeface="Carlito"/>
                <a:cs typeface="Carlito"/>
              </a:rPr>
              <a:t>heart </a:t>
            </a:r>
            <a:r>
              <a:rPr sz="2000" dirty="0">
                <a:latin typeface="Carlito"/>
                <a:cs typeface="Carlito"/>
              </a:rPr>
              <a:t>of Judas </a:t>
            </a:r>
            <a:r>
              <a:rPr sz="2000" spc="-5" dirty="0">
                <a:latin typeface="Carlito"/>
                <a:cs typeface="Carlito"/>
              </a:rPr>
              <a:t>Iscariot, </a:t>
            </a:r>
            <a:r>
              <a:rPr sz="2000" spc="-20" dirty="0">
                <a:latin typeface="Carlito"/>
                <a:cs typeface="Carlito"/>
              </a:rPr>
              <a:t>Simon’s </a:t>
            </a:r>
            <a:r>
              <a:rPr sz="2000" i="1" spc="-5" dirty="0">
                <a:latin typeface="Carlito"/>
                <a:cs typeface="Carlito"/>
              </a:rPr>
              <a:t>son, </a:t>
            </a:r>
            <a:r>
              <a:rPr sz="2000" spc="-10" dirty="0">
                <a:latin typeface="Carlito"/>
                <a:cs typeface="Carlito"/>
              </a:rPr>
              <a:t>to </a:t>
            </a:r>
            <a:r>
              <a:rPr sz="2000" spc="-15" dirty="0">
                <a:latin typeface="Carlito"/>
                <a:cs typeface="Carlito"/>
              </a:rPr>
              <a:t>betray </a:t>
            </a:r>
            <a:r>
              <a:rPr sz="2000" spc="-5" dirty="0">
                <a:latin typeface="Carlito"/>
                <a:cs typeface="Carlito"/>
              </a:rPr>
              <a:t>Him, Jesus,  knowing that </a:t>
            </a:r>
            <a:r>
              <a:rPr sz="2000" dirty="0">
                <a:latin typeface="Carlito"/>
                <a:cs typeface="Carlito"/>
              </a:rPr>
              <a:t>the </a:t>
            </a:r>
            <a:r>
              <a:rPr sz="2000" spc="-10" dirty="0">
                <a:latin typeface="Carlito"/>
                <a:cs typeface="Carlito"/>
              </a:rPr>
              <a:t>Father </a:t>
            </a:r>
            <a:r>
              <a:rPr sz="2000" dirty="0">
                <a:latin typeface="Carlito"/>
                <a:cs typeface="Carlito"/>
              </a:rPr>
              <a:t>had </a:t>
            </a:r>
            <a:r>
              <a:rPr sz="2000" spc="-5" dirty="0">
                <a:latin typeface="Carlito"/>
                <a:cs typeface="Carlito"/>
              </a:rPr>
              <a:t>given </a:t>
            </a:r>
            <a:r>
              <a:rPr sz="2000" dirty="0">
                <a:latin typeface="Carlito"/>
                <a:cs typeface="Carlito"/>
              </a:rPr>
              <a:t>all things </a:t>
            </a:r>
            <a:r>
              <a:rPr sz="2000" spc="-15" dirty="0">
                <a:latin typeface="Carlito"/>
                <a:cs typeface="Carlito"/>
              </a:rPr>
              <a:t>into </a:t>
            </a:r>
            <a:r>
              <a:rPr sz="2000" spc="-5" dirty="0">
                <a:latin typeface="Carlito"/>
                <a:cs typeface="Carlito"/>
              </a:rPr>
              <a:t>His hands, </a:t>
            </a:r>
            <a:r>
              <a:rPr sz="2000" dirty="0">
                <a:latin typeface="Carlito"/>
                <a:cs typeface="Carlito"/>
              </a:rPr>
              <a:t>and </a:t>
            </a:r>
            <a:r>
              <a:rPr sz="2000" spc="-5" dirty="0">
                <a:latin typeface="Carlito"/>
                <a:cs typeface="Carlito"/>
              </a:rPr>
              <a:t>that He had come  </a:t>
            </a:r>
            <a:r>
              <a:rPr sz="2000" spc="-15" dirty="0">
                <a:latin typeface="Carlito"/>
                <a:cs typeface="Carlito"/>
              </a:rPr>
              <a:t>from </a:t>
            </a:r>
            <a:r>
              <a:rPr sz="2000" spc="-5" dirty="0">
                <a:latin typeface="Carlito"/>
                <a:cs typeface="Carlito"/>
              </a:rPr>
              <a:t>God </a:t>
            </a:r>
            <a:r>
              <a:rPr sz="2000" dirty="0">
                <a:latin typeface="Carlito"/>
                <a:cs typeface="Carlito"/>
              </a:rPr>
              <a:t>and </a:t>
            </a:r>
            <a:r>
              <a:rPr sz="2000" spc="-10" dirty="0">
                <a:latin typeface="Carlito"/>
                <a:cs typeface="Carlito"/>
              </a:rPr>
              <a:t>was </a:t>
            </a:r>
            <a:r>
              <a:rPr sz="2000" spc="-5" dirty="0">
                <a:latin typeface="Carlito"/>
                <a:cs typeface="Carlito"/>
              </a:rPr>
              <a:t>going </a:t>
            </a:r>
            <a:r>
              <a:rPr sz="2000" spc="-15" dirty="0">
                <a:latin typeface="Carlito"/>
                <a:cs typeface="Carlito"/>
              </a:rPr>
              <a:t>to </a:t>
            </a:r>
            <a:r>
              <a:rPr sz="2000" dirty="0">
                <a:latin typeface="Carlito"/>
                <a:cs typeface="Carlito"/>
              </a:rPr>
              <a:t>God, </a:t>
            </a:r>
            <a:r>
              <a:rPr sz="2000" spc="-15" dirty="0">
                <a:latin typeface="Carlito"/>
                <a:cs typeface="Carlito"/>
              </a:rPr>
              <a:t>rose from </a:t>
            </a:r>
            <a:r>
              <a:rPr sz="2000" dirty="0">
                <a:latin typeface="Carlito"/>
                <a:cs typeface="Carlito"/>
              </a:rPr>
              <a:t>supper and </a:t>
            </a:r>
            <a:r>
              <a:rPr sz="2000" spc="-5" dirty="0">
                <a:latin typeface="Carlito"/>
                <a:cs typeface="Carlito"/>
              </a:rPr>
              <a:t>laid aside His </a:t>
            </a:r>
            <a:r>
              <a:rPr sz="2000" spc="-10" dirty="0">
                <a:latin typeface="Carlito"/>
                <a:cs typeface="Carlito"/>
              </a:rPr>
              <a:t>garments, took </a:t>
            </a:r>
            <a:r>
              <a:rPr sz="2000" dirty="0">
                <a:latin typeface="Carlito"/>
                <a:cs typeface="Carlito"/>
              </a:rPr>
              <a:t>a  </a:t>
            </a:r>
            <a:r>
              <a:rPr sz="2000" spc="-15" dirty="0">
                <a:latin typeface="Carlito"/>
                <a:cs typeface="Carlito"/>
              </a:rPr>
              <a:t>towel </a:t>
            </a:r>
            <a:r>
              <a:rPr sz="2000" dirty="0">
                <a:latin typeface="Carlito"/>
                <a:cs typeface="Carlito"/>
              </a:rPr>
              <a:t>and </a:t>
            </a:r>
            <a:r>
              <a:rPr sz="2000" spc="-10" dirty="0">
                <a:latin typeface="Carlito"/>
                <a:cs typeface="Carlito"/>
              </a:rPr>
              <a:t>girded </a:t>
            </a:r>
            <a:r>
              <a:rPr sz="2000" spc="-25" dirty="0">
                <a:latin typeface="Carlito"/>
                <a:cs typeface="Carlito"/>
              </a:rPr>
              <a:t>Himself. </a:t>
            </a:r>
            <a:r>
              <a:rPr sz="2000" spc="-5" dirty="0">
                <a:latin typeface="Carlito"/>
                <a:cs typeface="Carlito"/>
              </a:rPr>
              <a:t>After that, He poured </a:t>
            </a:r>
            <a:r>
              <a:rPr sz="2000" spc="-15" dirty="0">
                <a:latin typeface="Carlito"/>
                <a:cs typeface="Carlito"/>
              </a:rPr>
              <a:t>water </a:t>
            </a:r>
            <a:r>
              <a:rPr sz="2000" spc="-10" dirty="0">
                <a:latin typeface="Carlito"/>
                <a:cs typeface="Carlito"/>
              </a:rPr>
              <a:t>into </a:t>
            </a:r>
            <a:r>
              <a:rPr sz="2000" dirty="0">
                <a:latin typeface="Carlito"/>
                <a:cs typeface="Carlito"/>
              </a:rPr>
              <a:t>a basin and </a:t>
            </a:r>
            <a:r>
              <a:rPr sz="2000" spc="-5" dirty="0">
                <a:latin typeface="Carlito"/>
                <a:cs typeface="Carlito"/>
              </a:rPr>
              <a:t>began </a:t>
            </a:r>
            <a:r>
              <a:rPr sz="2000" spc="-10" dirty="0">
                <a:latin typeface="Carlito"/>
                <a:cs typeface="Carlito"/>
              </a:rPr>
              <a:t>to </a:t>
            </a:r>
            <a:r>
              <a:rPr sz="2000" spc="-5" dirty="0">
                <a:latin typeface="Carlito"/>
                <a:cs typeface="Carlito"/>
              </a:rPr>
              <a:t>wash  </a:t>
            </a:r>
            <a:r>
              <a:rPr sz="2000" dirty="0">
                <a:latin typeface="Carlito"/>
                <a:cs typeface="Carlito"/>
              </a:rPr>
              <a:t>the </a:t>
            </a:r>
            <a:r>
              <a:rPr sz="2000" spc="-5" dirty="0">
                <a:latin typeface="Carlito"/>
                <a:cs typeface="Carlito"/>
              </a:rPr>
              <a:t>disciples’ </a:t>
            </a:r>
            <a:r>
              <a:rPr sz="2000" spc="-15" dirty="0">
                <a:latin typeface="Carlito"/>
                <a:cs typeface="Carlito"/>
              </a:rPr>
              <a:t>feet, </a:t>
            </a:r>
            <a:r>
              <a:rPr sz="2000" dirty="0">
                <a:latin typeface="Carlito"/>
                <a:cs typeface="Carlito"/>
              </a:rPr>
              <a:t>and </a:t>
            </a:r>
            <a:r>
              <a:rPr sz="2000" spc="-10" dirty="0">
                <a:latin typeface="Carlito"/>
                <a:cs typeface="Carlito"/>
              </a:rPr>
              <a:t>to </a:t>
            </a:r>
            <a:r>
              <a:rPr sz="2000" dirty="0">
                <a:latin typeface="Carlito"/>
                <a:cs typeface="Carlito"/>
              </a:rPr>
              <a:t>wipe </a:t>
            </a:r>
            <a:r>
              <a:rPr sz="2000" i="1" dirty="0">
                <a:latin typeface="Carlito"/>
                <a:cs typeface="Carlito"/>
              </a:rPr>
              <a:t>them </a:t>
            </a:r>
            <a:r>
              <a:rPr sz="2000" dirty="0">
                <a:latin typeface="Carlito"/>
                <a:cs typeface="Carlito"/>
              </a:rPr>
              <a:t>with the </a:t>
            </a:r>
            <a:r>
              <a:rPr sz="2000" spc="-10" dirty="0">
                <a:latin typeface="Carlito"/>
                <a:cs typeface="Carlito"/>
              </a:rPr>
              <a:t>towel </a:t>
            </a:r>
            <a:r>
              <a:rPr sz="2000" dirty="0">
                <a:latin typeface="Carlito"/>
                <a:cs typeface="Carlito"/>
              </a:rPr>
              <a:t>with </a:t>
            </a:r>
            <a:r>
              <a:rPr sz="2000" spc="-5" dirty="0">
                <a:latin typeface="Carlito"/>
                <a:cs typeface="Carlito"/>
              </a:rPr>
              <a:t>which </a:t>
            </a:r>
            <a:r>
              <a:rPr sz="2000" dirty="0">
                <a:latin typeface="Carlito"/>
                <a:cs typeface="Carlito"/>
              </a:rPr>
              <a:t>He </a:t>
            </a:r>
            <a:r>
              <a:rPr sz="2000" spc="-10" dirty="0">
                <a:latin typeface="Carlito"/>
                <a:cs typeface="Carlito"/>
              </a:rPr>
              <a:t>was </a:t>
            </a:r>
            <a:r>
              <a:rPr sz="2000" spc="-5" dirty="0">
                <a:latin typeface="Carlito"/>
                <a:cs typeface="Carlito"/>
              </a:rPr>
              <a:t>girded. Then  He came </a:t>
            </a:r>
            <a:r>
              <a:rPr sz="2000" spc="-10" dirty="0">
                <a:latin typeface="Carlito"/>
                <a:cs typeface="Carlito"/>
              </a:rPr>
              <a:t>to </a:t>
            </a:r>
            <a:r>
              <a:rPr sz="2000" spc="-5" dirty="0">
                <a:latin typeface="Carlito"/>
                <a:cs typeface="Carlito"/>
              </a:rPr>
              <a:t>Simon </a:t>
            </a:r>
            <a:r>
              <a:rPr sz="2000" spc="-50" dirty="0">
                <a:latin typeface="Carlito"/>
                <a:cs typeface="Carlito"/>
              </a:rPr>
              <a:t>Peter. </a:t>
            </a:r>
            <a:r>
              <a:rPr sz="2000" dirty="0">
                <a:latin typeface="Carlito"/>
                <a:cs typeface="Carlito"/>
              </a:rPr>
              <a:t>And </a:t>
            </a:r>
            <a:r>
              <a:rPr sz="2000" i="1" spc="-15" dirty="0">
                <a:latin typeface="Carlito"/>
                <a:cs typeface="Carlito"/>
              </a:rPr>
              <a:t>Peter </a:t>
            </a:r>
            <a:r>
              <a:rPr sz="2000" spc="-5" dirty="0">
                <a:latin typeface="Carlito"/>
                <a:cs typeface="Carlito"/>
              </a:rPr>
              <a:t>said </a:t>
            </a:r>
            <a:r>
              <a:rPr sz="2000" spc="-15" dirty="0">
                <a:latin typeface="Carlito"/>
                <a:cs typeface="Carlito"/>
              </a:rPr>
              <a:t>to </a:t>
            </a:r>
            <a:r>
              <a:rPr sz="2000" spc="-5" dirty="0">
                <a:latin typeface="Carlito"/>
                <a:cs typeface="Carlito"/>
              </a:rPr>
              <a:t>Him, </a:t>
            </a:r>
            <a:r>
              <a:rPr sz="2000" spc="-10" dirty="0">
                <a:latin typeface="Carlito"/>
                <a:cs typeface="Carlito"/>
              </a:rPr>
              <a:t>“Lord, are </a:t>
            </a:r>
            <a:r>
              <a:rPr sz="2000" spc="-50" dirty="0">
                <a:latin typeface="Carlito"/>
                <a:cs typeface="Carlito"/>
              </a:rPr>
              <a:t>You </a:t>
            </a:r>
            <a:r>
              <a:rPr sz="2000" spc="-5" dirty="0">
                <a:latin typeface="Carlito"/>
                <a:cs typeface="Carlito"/>
              </a:rPr>
              <a:t>washing </a:t>
            </a:r>
            <a:r>
              <a:rPr sz="2000" spc="-25" dirty="0">
                <a:latin typeface="Carlito"/>
                <a:cs typeface="Carlito"/>
              </a:rPr>
              <a:t>my </a:t>
            </a:r>
            <a:r>
              <a:rPr sz="2000" spc="-5" dirty="0">
                <a:latin typeface="Carlito"/>
                <a:cs typeface="Carlito"/>
              </a:rPr>
              <a:t>feet?” </a:t>
            </a:r>
            <a:r>
              <a:rPr sz="2000" dirty="0">
                <a:latin typeface="Carlito"/>
                <a:cs typeface="Carlito"/>
              </a:rPr>
              <a:t>Jesus  </a:t>
            </a:r>
            <a:r>
              <a:rPr sz="2000" spc="-10" dirty="0">
                <a:latin typeface="Carlito"/>
                <a:cs typeface="Carlito"/>
              </a:rPr>
              <a:t>answered </a:t>
            </a:r>
            <a:r>
              <a:rPr sz="2000" dirty="0">
                <a:latin typeface="Carlito"/>
                <a:cs typeface="Carlito"/>
              </a:rPr>
              <a:t>and </a:t>
            </a:r>
            <a:r>
              <a:rPr sz="2000" spc="-5" dirty="0">
                <a:latin typeface="Carlito"/>
                <a:cs typeface="Carlito"/>
              </a:rPr>
              <a:t>said </a:t>
            </a:r>
            <a:r>
              <a:rPr sz="2000" spc="-15" dirty="0">
                <a:latin typeface="Carlito"/>
                <a:cs typeface="Carlito"/>
              </a:rPr>
              <a:t>to </a:t>
            </a:r>
            <a:r>
              <a:rPr sz="2000" spc="-5" dirty="0">
                <a:latin typeface="Carlito"/>
                <a:cs typeface="Carlito"/>
              </a:rPr>
              <a:t>him, “What </a:t>
            </a:r>
            <a:r>
              <a:rPr sz="2000" dirty="0">
                <a:latin typeface="Carlito"/>
                <a:cs typeface="Carlito"/>
              </a:rPr>
              <a:t>I am </a:t>
            </a:r>
            <a:r>
              <a:rPr sz="2000" spc="-5" dirty="0">
                <a:latin typeface="Carlito"/>
                <a:cs typeface="Carlito"/>
              </a:rPr>
              <a:t>doing </a:t>
            </a:r>
            <a:r>
              <a:rPr sz="2000" spc="-10" dirty="0">
                <a:latin typeface="Carlito"/>
                <a:cs typeface="Carlito"/>
              </a:rPr>
              <a:t>you </a:t>
            </a:r>
            <a:r>
              <a:rPr sz="2000" spc="-5" dirty="0">
                <a:latin typeface="Carlito"/>
                <a:cs typeface="Carlito"/>
              </a:rPr>
              <a:t>do not </a:t>
            </a:r>
            <a:r>
              <a:rPr sz="2000" spc="-10" dirty="0">
                <a:latin typeface="Carlito"/>
                <a:cs typeface="Carlito"/>
              </a:rPr>
              <a:t>understand </a:t>
            </a:r>
            <a:r>
              <a:rPr sz="2000" spc="-50" dirty="0">
                <a:latin typeface="Carlito"/>
                <a:cs typeface="Carlito"/>
              </a:rPr>
              <a:t>now, </a:t>
            </a:r>
            <a:r>
              <a:rPr sz="2000" dirty="0">
                <a:latin typeface="Carlito"/>
                <a:cs typeface="Carlito"/>
              </a:rPr>
              <a:t>but </a:t>
            </a:r>
            <a:r>
              <a:rPr sz="2000" spc="-10" dirty="0">
                <a:latin typeface="Carlito"/>
                <a:cs typeface="Carlito"/>
              </a:rPr>
              <a:t>you </a:t>
            </a:r>
            <a:r>
              <a:rPr sz="2000" spc="-5" dirty="0">
                <a:latin typeface="Carlito"/>
                <a:cs typeface="Carlito"/>
              </a:rPr>
              <a:t>will  know </a:t>
            </a:r>
            <a:r>
              <a:rPr sz="2000" spc="-10" dirty="0">
                <a:latin typeface="Carlito"/>
                <a:cs typeface="Carlito"/>
              </a:rPr>
              <a:t>after </a:t>
            </a:r>
            <a:r>
              <a:rPr sz="2000" spc="-25" dirty="0">
                <a:latin typeface="Carlito"/>
                <a:cs typeface="Carlito"/>
              </a:rPr>
              <a:t>this.” </a:t>
            </a:r>
            <a:r>
              <a:rPr sz="2000" spc="-15" dirty="0">
                <a:latin typeface="Carlito"/>
                <a:cs typeface="Carlito"/>
              </a:rPr>
              <a:t>Peter </a:t>
            </a:r>
            <a:r>
              <a:rPr sz="2000" spc="-5" dirty="0">
                <a:latin typeface="Carlito"/>
                <a:cs typeface="Carlito"/>
              </a:rPr>
              <a:t>said </a:t>
            </a:r>
            <a:r>
              <a:rPr sz="2000" spc="-15" dirty="0">
                <a:latin typeface="Carlito"/>
                <a:cs typeface="Carlito"/>
              </a:rPr>
              <a:t>to </a:t>
            </a:r>
            <a:r>
              <a:rPr sz="2000" spc="-5" dirty="0">
                <a:latin typeface="Carlito"/>
                <a:cs typeface="Carlito"/>
              </a:rPr>
              <a:t>Him, </a:t>
            </a:r>
            <a:r>
              <a:rPr sz="2000" spc="-30" dirty="0">
                <a:latin typeface="Carlito"/>
                <a:cs typeface="Carlito"/>
              </a:rPr>
              <a:t>“You </a:t>
            </a:r>
            <a:r>
              <a:rPr sz="2000" spc="-5" dirty="0">
                <a:latin typeface="Carlito"/>
                <a:cs typeface="Carlito"/>
              </a:rPr>
              <a:t>shall </a:t>
            </a:r>
            <a:r>
              <a:rPr sz="2000" spc="-10" dirty="0">
                <a:latin typeface="Carlito"/>
                <a:cs typeface="Carlito"/>
              </a:rPr>
              <a:t>never wash </a:t>
            </a:r>
            <a:r>
              <a:rPr sz="2000" spc="-20" dirty="0">
                <a:latin typeface="Carlito"/>
                <a:cs typeface="Carlito"/>
              </a:rPr>
              <a:t>my </a:t>
            </a:r>
            <a:r>
              <a:rPr sz="2000" spc="-15" dirty="0">
                <a:latin typeface="Carlito"/>
                <a:cs typeface="Carlito"/>
              </a:rPr>
              <a:t>feet!” </a:t>
            </a:r>
            <a:r>
              <a:rPr sz="2000" spc="-5" dirty="0">
                <a:latin typeface="Carlito"/>
                <a:cs typeface="Carlito"/>
              </a:rPr>
              <a:t>Jesus </a:t>
            </a:r>
            <a:r>
              <a:rPr sz="2000" spc="-10" dirty="0">
                <a:latin typeface="Carlito"/>
                <a:cs typeface="Carlito"/>
              </a:rPr>
              <a:t>answered  </a:t>
            </a:r>
            <a:r>
              <a:rPr sz="2000" spc="-5" dirty="0">
                <a:latin typeface="Carlito"/>
                <a:cs typeface="Carlito"/>
              </a:rPr>
              <a:t>him, “If </a:t>
            </a:r>
            <a:r>
              <a:rPr sz="2000" dirty="0">
                <a:latin typeface="Carlito"/>
                <a:cs typeface="Carlito"/>
              </a:rPr>
              <a:t>I do </a:t>
            </a:r>
            <a:r>
              <a:rPr sz="2000" spc="-5" dirty="0">
                <a:latin typeface="Carlito"/>
                <a:cs typeface="Carlito"/>
              </a:rPr>
              <a:t>not wash </a:t>
            </a:r>
            <a:r>
              <a:rPr sz="2000" spc="-10" dirty="0">
                <a:latin typeface="Carlito"/>
                <a:cs typeface="Carlito"/>
              </a:rPr>
              <a:t>you, you </a:t>
            </a:r>
            <a:r>
              <a:rPr sz="2000" spc="-15" dirty="0">
                <a:latin typeface="Carlito"/>
                <a:cs typeface="Carlito"/>
              </a:rPr>
              <a:t>have </a:t>
            </a:r>
            <a:r>
              <a:rPr sz="2000" dirty="0">
                <a:latin typeface="Carlito"/>
                <a:cs typeface="Carlito"/>
              </a:rPr>
              <a:t>no </a:t>
            </a:r>
            <a:r>
              <a:rPr sz="2000" spc="-5" dirty="0">
                <a:latin typeface="Carlito"/>
                <a:cs typeface="Carlito"/>
              </a:rPr>
              <a:t>part </a:t>
            </a:r>
            <a:r>
              <a:rPr sz="2000" dirty="0">
                <a:latin typeface="Carlito"/>
                <a:cs typeface="Carlito"/>
              </a:rPr>
              <a:t>with </a:t>
            </a:r>
            <a:r>
              <a:rPr sz="2000" spc="-35" dirty="0">
                <a:latin typeface="Carlito"/>
                <a:cs typeface="Carlito"/>
              </a:rPr>
              <a:t>Me.” </a:t>
            </a:r>
            <a:r>
              <a:rPr sz="2000" spc="-5" dirty="0">
                <a:latin typeface="Carlito"/>
                <a:cs typeface="Carlito"/>
              </a:rPr>
              <a:t>Simon </a:t>
            </a:r>
            <a:r>
              <a:rPr sz="2000" spc="-15" dirty="0">
                <a:latin typeface="Carlito"/>
                <a:cs typeface="Carlito"/>
              </a:rPr>
              <a:t>Peter </a:t>
            </a:r>
            <a:r>
              <a:rPr sz="2000" spc="-5" dirty="0">
                <a:latin typeface="Carlito"/>
                <a:cs typeface="Carlito"/>
              </a:rPr>
              <a:t>said </a:t>
            </a:r>
            <a:r>
              <a:rPr sz="2000" spc="-10" dirty="0">
                <a:latin typeface="Carlito"/>
                <a:cs typeface="Carlito"/>
              </a:rPr>
              <a:t>to </a:t>
            </a:r>
            <a:r>
              <a:rPr sz="2000" spc="-5" dirty="0">
                <a:latin typeface="Carlito"/>
                <a:cs typeface="Carlito"/>
              </a:rPr>
              <a:t>Him, </a:t>
            </a:r>
            <a:r>
              <a:rPr sz="2000" spc="-10" dirty="0">
                <a:latin typeface="Carlito"/>
                <a:cs typeface="Carlito"/>
              </a:rPr>
              <a:t>“Lord,  </a:t>
            </a:r>
            <a:r>
              <a:rPr sz="2000" spc="-5" dirty="0">
                <a:latin typeface="Carlito"/>
                <a:cs typeface="Carlito"/>
              </a:rPr>
              <a:t>not </a:t>
            </a:r>
            <a:r>
              <a:rPr sz="2000" spc="-25" dirty="0">
                <a:latin typeface="Carlito"/>
                <a:cs typeface="Carlito"/>
              </a:rPr>
              <a:t>my </a:t>
            </a:r>
            <a:r>
              <a:rPr sz="2000" spc="-20" dirty="0">
                <a:latin typeface="Carlito"/>
                <a:cs typeface="Carlito"/>
              </a:rPr>
              <a:t>feet </a:t>
            </a:r>
            <a:r>
              <a:rPr sz="2000" spc="-35" dirty="0">
                <a:latin typeface="Carlito"/>
                <a:cs typeface="Carlito"/>
              </a:rPr>
              <a:t>only, </a:t>
            </a:r>
            <a:r>
              <a:rPr sz="2000" dirty="0">
                <a:latin typeface="Carlito"/>
                <a:cs typeface="Carlito"/>
              </a:rPr>
              <a:t>but </a:t>
            </a:r>
            <a:r>
              <a:rPr sz="2000" spc="-5" dirty="0">
                <a:latin typeface="Carlito"/>
                <a:cs typeface="Carlito"/>
              </a:rPr>
              <a:t>also </a:t>
            </a:r>
            <a:r>
              <a:rPr sz="2000" i="1" spc="-15" dirty="0">
                <a:latin typeface="Carlito"/>
                <a:cs typeface="Carlito"/>
              </a:rPr>
              <a:t>my </a:t>
            </a:r>
            <a:r>
              <a:rPr sz="2000" dirty="0">
                <a:latin typeface="Carlito"/>
                <a:cs typeface="Carlito"/>
              </a:rPr>
              <a:t>hands and </a:t>
            </a:r>
            <a:r>
              <a:rPr sz="2000" i="1" spc="-20" dirty="0">
                <a:latin typeface="Carlito"/>
                <a:cs typeface="Carlito"/>
              </a:rPr>
              <a:t>my </a:t>
            </a:r>
            <a:r>
              <a:rPr sz="2000" spc="-5" dirty="0">
                <a:latin typeface="Carlito"/>
                <a:cs typeface="Carlito"/>
              </a:rPr>
              <a:t>head!” Jesus said </a:t>
            </a:r>
            <a:r>
              <a:rPr sz="2000" spc="-15" dirty="0">
                <a:latin typeface="Carlito"/>
                <a:cs typeface="Carlito"/>
              </a:rPr>
              <a:t>to </a:t>
            </a:r>
            <a:r>
              <a:rPr sz="2000" spc="-5" dirty="0">
                <a:latin typeface="Carlito"/>
                <a:cs typeface="Carlito"/>
              </a:rPr>
              <a:t>him, “He </a:t>
            </a:r>
            <a:r>
              <a:rPr sz="2000" dirty="0">
                <a:latin typeface="Carlito"/>
                <a:cs typeface="Carlito"/>
              </a:rPr>
              <a:t>who is  </a:t>
            </a:r>
            <a:r>
              <a:rPr sz="2000" spc="-5" dirty="0">
                <a:latin typeface="Carlito"/>
                <a:cs typeface="Carlito"/>
              </a:rPr>
              <a:t>bathed needs </a:t>
            </a:r>
            <a:r>
              <a:rPr sz="2000" dirty="0">
                <a:latin typeface="Carlito"/>
                <a:cs typeface="Carlito"/>
              </a:rPr>
              <a:t>only </a:t>
            </a:r>
            <a:r>
              <a:rPr sz="2000" spc="-15" dirty="0">
                <a:latin typeface="Carlito"/>
                <a:cs typeface="Carlito"/>
              </a:rPr>
              <a:t>to </a:t>
            </a:r>
            <a:r>
              <a:rPr sz="2000" spc="-10" dirty="0">
                <a:latin typeface="Carlito"/>
                <a:cs typeface="Carlito"/>
              </a:rPr>
              <a:t>wash </a:t>
            </a:r>
            <a:r>
              <a:rPr sz="2000" i="1" spc="-5" dirty="0">
                <a:latin typeface="Carlito"/>
                <a:cs typeface="Carlito"/>
              </a:rPr>
              <a:t>his </a:t>
            </a:r>
            <a:r>
              <a:rPr sz="2000" spc="-15" dirty="0">
                <a:latin typeface="Carlito"/>
                <a:cs typeface="Carlito"/>
              </a:rPr>
              <a:t>feet, </a:t>
            </a:r>
            <a:r>
              <a:rPr sz="2000" dirty="0">
                <a:latin typeface="Carlito"/>
                <a:cs typeface="Carlito"/>
              </a:rPr>
              <a:t>but is </a:t>
            </a:r>
            <a:r>
              <a:rPr sz="2000" spc="-10" dirty="0">
                <a:latin typeface="Carlito"/>
                <a:cs typeface="Carlito"/>
              </a:rPr>
              <a:t>completely </a:t>
            </a:r>
            <a:r>
              <a:rPr sz="2000" dirty="0">
                <a:latin typeface="Carlito"/>
                <a:cs typeface="Carlito"/>
              </a:rPr>
              <a:t>clean; and </a:t>
            </a:r>
            <a:r>
              <a:rPr sz="2000" spc="-10" dirty="0">
                <a:latin typeface="Carlito"/>
                <a:cs typeface="Carlito"/>
              </a:rPr>
              <a:t>you are </a:t>
            </a:r>
            <a:r>
              <a:rPr sz="2000" dirty="0">
                <a:latin typeface="Carlito"/>
                <a:cs typeface="Carlito"/>
              </a:rPr>
              <a:t>clean, but </a:t>
            </a:r>
            <a:r>
              <a:rPr sz="2000" spc="-5" dirty="0">
                <a:latin typeface="Carlito"/>
                <a:cs typeface="Carlito"/>
              </a:rPr>
              <a:t>not  </a:t>
            </a:r>
            <a:r>
              <a:rPr sz="2000" dirty="0">
                <a:latin typeface="Carlito"/>
                <a:cs typeface="Carlito"/>
              </a:rPr>
              <a:t>all </a:t>
            </a:r>
            <a:r>
              <a:rPr sz="2000" spc="-5" dirty="0">
                <a:latin typeface="Carlito"/>
                <a:cs typeface="Carlito"/>
              </a:rPr>
              <a:t>of </a:t>
            </a:r>
            <a:r>
              <a:rPr sz="2000" spc="-35" dirty="0">
                <a:latin typeface="Carlito"/>
                <a:cs typeface="Carlito"/>
              </a:rPr>
              <a:t>you.” </a:t>
            </a:r>
            <a:r>
              <a:rPr sz="2000" spc="-10" dirty="0">
                <a:latin typeface="Carlito"/>
                <a:cs typeface="Carlito"/>
              </a:rPr>
              <a:t>For </a:t>
            </a:r>
            <a:r>
              <a:rPr sz="2000" spc="-5" dirty="0">
                <a:latin typeface="Carlito"/>
                <a:cs typeface="Carlito"/>
              </a:rPr>
              <a:t>He knew </a:t>
            </a:r>
            <a:r>
              <a:rPr sz="2000" dirty="0">
                <a:latin typeface="Carlito"/>
                <a:cs typeface="Carlito"/>
              </a:rPr>
              <a:t>who </a:t>
            </a:r>
            <a:r>
              <a:rPr sz="2000" spc="-10" dirty="0">
                <a:latin typeface="Carlito"/>
                <a:cs typeface="Carlito"/>
              </a:rPr>
              <a:t>would </a:t>
            </a:r>
            <a:r>
              <a:rPr sz="2000" spc="-15" dirty="0">
                <a:latin typeface="Carlito"/>
                <a:cs typeface="Carlito"/>
              </a:rPr>
              <a:t>betray </a:t>
            </a:r>
            <a:r>
              <a:rPr sz="2000" spc="-5" dirty="0">
                <a:latin typeface="Carlito"/>
                <a:cs typeface="Carlito"/>
              </a:rPr>
              <a:t>Him; </a:t>
            </a:r>
            <a:r>
              <a:rPr sz="2000" spc="-15" dirty="0">
                <a:latin typeface="Carlito"/>
                <a:cs typeface="Carlito"/>
              </a:rPr>
              <a:t>therefore </a:t>
            </a:r>
            <a:r>
              <a:rPr sz="2000" spc="-5" dirty="0">
                <a:latin typeface="Carlito"/>
                <a:cs typeface="Carlito"/>
              </a:rPr>
              <a:t>He said, </a:t>
            </a:r>
            <a:r>
              <a:rPr sz="2000" spc="-30" dirty="0">
                <a:latin typeface="Carlito"/>
                <a:cs typeface="Carlito"/>
              </a:rPr>
              <a:t>“You </a:t>
            </a:r>
            <a:r>
              <a:rPr sz="2000" spc="-10" dirty="0">
                <a:latin typeface="Carlito"/>
                <a:cs typeface="Carlito"/>
              </a:rPr>
              <a:t>are </a:t>
            </a:r>
            <a:r>
              <a:rPr sz="2000" spc="-5" dirty="0">
                <a:latin typeface="Carlito"/>
                <a:cs typeface="Carlito"/>
              </a:rPr>
              <a:t>not</a:t>
            </a:r>
            <a:r>
              <a:rPr sz="2000" spc="100" dirty="0">
                <a:latin typeface="Carlito"/>
                <a:cs typeface="Carlito"/>
              </a:rPr>
              <a:t> </a:t>
            </a:r>
            <a:r>
              <a:rPr sz="2000" spc="-5" dirty="0">
                <a:latin typeface="Carlito"/>
                <a:cs typeface="Carlito"/>
              </a:rPr>
              <a:t>all</a:t>
            </a:r>
            <a:endParaRPr sz="2000">
              <a:latin typeface="Carlito"/>
              <a:cs typeface="Carlito"/>
            </a:endParaRPr>
          </a:p>
          <a:p>
            <a:pPr marL="12700" marR="33020">
              <a:lnSpc>
                <a:spcPct val="100000"/>
              </a:lnSpc>
              <a:spcBef>
                <a:spcPts val="5"/>
              </a:spcBef>
            </a:pPr>
            <a:r>
              <a:rPr sz="2000" spc="-25" dirty="0">
                <a:latin typeface="Carlito"/>
                <a:cs typeface="Carlito"/>
              </a:rPr>
              <a:t>clean.” </a:t>
            </a:r>
            <a:r>
              <a:rPr sz="2000" dirty="0">
                <a:latin typeface="Carlito"/>
                <a:cs typeface="Carlito"/>
              </a:rPr>
              <a:t>So </a:t>
            </a:r>
            <a:r>
              <a:rPr sz="2000" spc="-5" dirty="0">
                <a:latin typeface="Carlito"/>
                <a:cs typeface="Carlito"/>
              </a:rPr>
              <a:t>when </a:t>
            </a:r>
            <a:r>
              <a:rPr sz="2000" dirty="0">
                <a:latin typeface="Carlito"/>
                <a:cs typeface="Carlito"/>
              </a:rPr>
              <a:t>He </a:t>
            </a:r>
            <a:r>
              <a:rPr sz="2000" spc="-5" dirty="0">
                <a:latin typeface="Carlito"/>
                <a:cs typeface="Carlito"/>
              </a:rPr>
              <a:t>had washed </a:t>
            </a:r>
            <a:r>
              <a:rPr sz="2000" dirty="0">
                <a:latin typeface="Carlito"/>
                <a:cs typeface="Carlito"/>
              </a:rPr>
              <a:t>their </a:t>
            </a:r>
            <a:r>
              <a:rPr sz="2000" spc="-15" dirty="0">
                <a:latin typeface="Carlito"/>
                <a:cs typeface="Carlito"/>
              </a:rPr>
              <a:t>feet, taken </a:t>
            </a:r>
            <a:r>
              <a:rPr sz="2000" spc="-5" dirty="0">
                <a:latin typeface="Carlito"/>
                <a:cs typeface="Carlito"/>
              </a:rPr>
              <a:t>His </a:t>
            </a:r>
            <a:r>
              <a:rPr sz="2000" spc="-10" dirty="0">
                <a:latin typeface="Carlito"/>
                <a:cs typeface="Carlito"/>
              </a:rPr>
              <a:t>garments, </a:t>
            </a:r>
            <a:r>
              <a:rPr sz="2000" dirty="0">
                <a:latin typeface="Carlito"/>
                <a:cs typeface="Carlito"/>
              </a:rPr>
              <a:t>and </a:t>
            </a:r>
            <a:r>
              <a:rPr sz="2000" spc="-15" dirty="0">
                <a:latin typeface="Carlito"/>
                <a:cs typeface="Carlito"/>
              </a:rPr>
              <a:t>sat </a:t>
            </a:r>
            <a:r>
              <a:rPr sz="2000" spc="-5" dirty="0">
                <a:latin typeface="Carlito"/>
                <a:cs typeface="Carlito"/>
              </a:rPr>
              <a:t>down </a:t>
            </a:r>
            <a:r>
              <a:rPr sz="2000" spc="-10" dirty="0">
                <a:latin typeface="Carlito"/>
                <a:cs typeface="Carlito"/>
              </a:rPr>
              <a:t>again, </a:t>
            </a:r>
            <a:r>
              <a:rPr sz="2000" spc="-5" dirty="0">
                <a:latin typeface="Carlito"/>
                <a:cs typeface="Carlito"/>
              </a:rPr>
              <a:t>He  said </a:t>
            </a:r>
            <a:r>
              <a:rPr sz="2000" spc="-15" dirty="0">
                <a:latin typeface="Carlito"/>
                <a:cs typeface="Carlito"/>
              </a:rPr>
              <a:t>to </a:t>
            </a:r>
            <a:r>
              <a:rPr sz="2000" dirty="0">
                <a:latin typeface="Carlito"/>
                <a:cs typeface="Carlito"/>
              </a:rPr>
              <a:t>them, </a:t>
            </a:r>
            <a:r>
              <a:rPr sz="2000" spc="-5" dirty="0">
                <a:latin typeface="Carlito"/>
                <a:cs typeface="Carlito"/>
              </a:rPr>
              <a:t>“Do </a:t>
            </a:r>
            <a:r>
              <a:rPr sz="2000" spc="-10" dirty="0">
                <a:latin typeface="Carlito"/>
                <a:cs typeface="Carlito"/>
              </a:rPr>
              <a:t>you </a:t>
            </a:r>
            <a:r>
              <a:rPr sz="2000" spc="-5" dirty="0">
                <a:latin typeface="Carlito"/>
                <a:cs typeface="Carlito"/>
              </a:rPr>
              <a:t>know what </a:t>
            </a:r>
            <a:r>
              <a:rPr sz="2000" dirty="0">
                <a:latin typeface="Carlito"/>
                <a:cs typeface="Carlito"/>
              </a:rPr>
              <a:t>I </a:t>
            </a:r>
            <a:r>
              <a:rPr sz="2000" spc="-20" dirty="0">
                <a:latin typeface="Carlito"/>
                <a:cs typeface="Carlito"/>
              </a:rPr>
              <a:t>have </a:t>
            </a:r>
            <a:r>
              <a:rPr sz="2000" dirty="0">
                <a:latin typeface="Carlito"/>
                <a:cs typeface="Carlito"/>
              </a:rPr>
              <a:t>done </a:t>
            </a:r>
            <a:r>
              <a:rPr sz="2000" spc="-15" dirty="0">
                <a:latin typeface="Carlito"/>
                <a:cs typeface="Carlito"/>
              </a:rPr>
              <a:t>to </a:t>
            </a:r>
            <a:r>
              <a:rPr sz="2000" spc="-10" dirty="0">
                <a:latin typeface="Carlito"/>
                <a:cs typeface="Carlito"/>
              </a:rPr>
              <a:t>you? </a:t>
            </a:r>
            <a:r>
              <a:rPr sz="2000" spc="-50" dirty="0">
                <a:latin typeface="Carlito"/>
                <a:cs typeface="Carlito"/>
              </a:rPr>
              <a:t>You </a:t>
            </a:r>
            <a:r>
              <a:rPr sz="2000" spc="-5" dirty="0">
                <a:latin typeface="Carlito"/>
                <a:cs typeface="Carlito"/>
              </a:rPr>
              <a:t>call </a:t>
            </a:r>
            <a:r>
              <a:rPr sz="2000" dirty="0">
                <a:latin typeface="Carlito"/>
                <a:cs typeface="Carlito"/>
              </a:rPr>
              <a:t>Me </a:t>
            </a:r>
            <a:r>
              <a:rPr sz="2000" spc="-30" dirty="0">
                <a:latin typeface="Carlito"/>
                <a:cs typeface="Carlito"/>
              </a:rPr>
              <a:t>Teacher </a:t>
            </a:r>
            <a:r>
              <a:rPr sz="2000" dirty="0">
                <a:latin typeface="Carlito"/>
                <a:cs typeface="Carlito"/>
              </a:rPr>
              <a:t>and </a:t>
            </a:r>
            <a:r>
              <a:rPr sz="2000" spc="-10" dirty="0">
                <a:latin typeface="Carlito"/>
                <a:cs typeface="Carlito"/>
              </a:rPr>
              <a:t>Lord,  </a:t>
            </a:r>
            <a:r>
              <a:rPr sz="2000" dirty="0">
                <a:latin typeface="Carlito"/>
                <a:cs typeface="Carlito"/>
              </a:rPr>
              <a:t>and </a:t>
            </a:r>
            <a:r>
              <a:rPr sz="2000" spc="-10" dirty="0">
                <a:latin typeface="Carlito"/>
                <a:cs typeface="Carlito"/>
              </a:rPr>
              <a:t>you </a:t>
            </a:r>
            <a:r>
              <a:rPr sz="2000" spc="-15" dirty="0">
                <a:latin typeface="Carlito"/>
                <a:cs typeface="Carlito"/>
              </a:rPr>
              <a:t>say </a:t>
            </a:r>
            <a:r>
              <a:rPr sz="2000" spc="-10" dirty="0">
                <a:latin typeface="Carlito"/>
                <a:cs typeface="Carlito"/>
              </a:rPr>
              <a:t>well, </a:t>
            </a:r>
            <a:r>
              <a:rPr sz="2000" spc="-15" dirty="0">
                <a:latin typeface="Carlito"/>
                <a:cs typeface="Carlito"/>
              </a:rPr>
              <a:t>for </a:t>
            </a:r>
            <a:r>
              <a:rPr sz="2000" i="1" dirty="0">
                <a:latin typeface="Carlito"/>
                <a:cs typeface="Carlito"/>
              </a:rPr>
              <a:t>so </a:t>
            </a:r>
            <a:r>
              <a:rPr sz="2000" dirty="0">
                <a:latin typeface="Carlito"/>
                <a:cs typeface="Carlito"/>
              </a:rPr>
              <a:t>I am. If I then, </a:t>
            </a:r>
            <a:r>
              <a:rPr sz="2000" i="1" dirty="0">
                <a:latin typeface="Carlito"/>
                <a:cs typeface="Carlito"/>
              </a:rPr>
              <a:t>your </a:t>
            </a:r>
            <a:r>
              <a:rPr sz="2000" spc="-10" dirty="0">
                <a:latin typeface="Carlito"/>
                <a:cs typeface="Carlito"/>
              </a:rPr>
              <a:t>Lord </a:t>
            </a:r>
            <a:r>
              <a:rPr sz="2000" dirty="0">
                <a:latin typeface="Carlito"/>
                <a:cs typeface="Carlito"/>
              </a:rPr>
              <a:t>and </a:t>
            </a:r>
            <a:r>
              <a:rPr sz="2000" spc="-45" dirty="0">
                <a:latin typeface="Carlito"/>
                <a:cs typeface="Carlito"/>
              </a:rPr>
              <a:t>Teacher, </a:t>
            </a:r>
            <a:r>
              <a:rPr sz="2000" spc="-20" dirty="0">
                <a:latin typeface="Carlito"/>
                <a:cs typeface="Carlito"/>
              </a:rPr>
              <a:t>have </a:t>
            </a:r>
            <a:r>
              <a:rPr sz="2000" spc="-5" dirty="0">
                <a:latin typeface="Carlito"/>
                <a:cs typeface="Carlito"/>
              </a:rPr>
              <a:t>washed</a:t>
            </a:r>
            <a:r>
              <a:rPr sz="2000" spc="-145" dirty="0">
                <a:latin typeface="Carlito"/>
                <a:cs typeface="Carlito"/>
              </a:rPr>
              <a:t> </a:t>
            </a:r>
            <a:r>
              <a:rPr sz="2000" spc="-10" dirty="0">
                <a:latin typeface="Carlito"/>
                <a:cs typeface="Carlito"/>
              </a:rPr>
              <a:t>your</a:t>
            </a:r>
            <a:endParaRPr sz="2000">
              <a:latin typeface="Carlito"/>
              <a:cs typeface="Carlito"/>
            </a:endParaRPr>
          </a:p>
          <a:p>
            <a:pPr marL="12700">
              <a:lnSpc>
                <a:spcPct val="100000"/>
              </a:lnSpc>
              <a:spcBef>
                <a:spcPts val="5"/>
              </a:spcBef>
            </a:pPr>
            <a:r>
              <a:rPr sz="2000" spc="-15" dirty="0">
                <a:latin typeface="Carlito"/>
                <a:cs typeface="Carlito"/>
              </a:rPr>
              <a:t>feet, </a:t>
            </a:r>
            <a:r>
              <a:rPr sz="2000" spc="-10" dirty="0">
                <a:latin typeface="Carlito"/>
                <a:cs typeface="Carlito"/>
              </a:rPr>
              <a:t>you </a:t>
            </a:r>
            <a:r>
              <a:rPr sz="2000" spc="-5" dirty="0">
                <a:latin typeface="Carlito"/>
                <a:cs typeface="Carlito"/>
              </a:rPr>
              <a:t>also ought </a:t>
            </a:r>
            <a:r>
              <a:rPr sz="2000" spc="-15" dirty="0">
                <a:latin typeface="Carlito"/>
                <a:cs typeface="Carlito"/>
              </a:rPr>
              <a:t>to </a:t>
            </a:r>
            <a:r>
              <a:rPr sz="2000" spc="-10" dirty="0">
                <a:latin typeface="Carlito"/>
                <a:cs typeface="Carlito"/>
              </a:rPr>
              <a:t>wash </a:t>
            </a:r>
            <a:r>
              <a:rPr sz="2000" dirty="0">
                <a:latin typeface="Carlito"/>
                <a:cs typeface="Carlito"/>
              </a:rPr>
              <a:t>one </a:t>
            </a:r>
            <a:r>
              <a:rPr sz="2000" spc="-5" dirty="0">
                <a:latin typeface="Carlito"/>
                <a:cs typeface="Carlito"/>
              </a:rPr>
              <a:t>another’s </a:t>
            </a:r>
            <a:r>
              <a:rPr sz="2000" spc="-15" dirty="0">
                <a:latin typeface="Carlito"/>
                <a:cs typeface="Carlito"/>
              </a:rPr>
              <a:t>feet. </a:t>
            </a:r>
            <a:r>
              <a:rPr sz="2000" spc="-10" dirty="0">
                <a:latin typeface="Carlito"/>
                <a:cs typeface="Carlito"/>
              </a:rPr>
              <a:t>For </a:t>
            </a:r>
            <a:r>
              <a:rPr sz="2000" dirty="0">
                <a:latin typeface="Carlito"/>
                <a:cs typeface="Carlito"/>
              </a:rPr>
              <a:t>I </a:t>
            </a:r>
            <a:r>
              <a:rPr sz="2000" spc="-20" dirty="0">
                <a:latin typeface="Carlito"/>
                <a:cs typeface="Carlito"/>
              </a:rPr>
              <a:t>have </a:t>
            </a:r>
            <a:r>
              <a:rPr sz="2000" spc="-5" dirty="0">
                <a:latin typeface="Carlito"/>
                <a:cs typeface="Carlito"/>
              </a:rPr>
              <a:t>given you </a:t>
            </a:r>
            <a:r>
              <a:rPr sz="2000" dirty="0">
                <a:latin typeface="Carlito"/>
                <a:cs typeface="Carlito"/>
              </a:rPr>
              <a:t>an </a:t>
            </a:r>
            <a:r>
              <a:rPr sz="2000" spc="-15" dirty="0">
                <a:latin typeface="Carlito"/>
                <a:cs typeface="Carlito"/>
              </a:rPr>
              <a:t>example,</a:t>
            </a:r>
            <a:r>
              <a:rPr sz="2000" spc="100" dirty="0">
                <a:latin typeface="Carlito"/>
                <a:cs typeface="Carlito"/>
              </a:rPr>
              <a:t> </a:t>
            </a:r>
            <a:r>
              <a:rPr sz="2000" spc="-5" dirty="0">
                <a:latin typeface="Carlito"/>
                <a:cs typeface="Carlito"/>
              </a:rPr>
              <a:t>that</a:t>
            </a:r>
            <a:endParaRPr sz="2000">
              <a:latin typeface="Carlito"/>
              <a:cs typeface="Carlito"/>
            </a:endParaRPr>
          </a:p>
          <a:p>
            <a:pPr marL="12700">
              <a:lnSpc>
                <a:spcPct val="100000"/>
              </a:lnSpc>
            </a:pPr>
            <a:r>
              <a:rPr sz="2000" spc="-10" dirty="0">
                <a:latin typeface="Carlito"/>
                <a:cs typeface="Carlito"/>
              </a:rPr>
              <a:t>you </a:t>
            </a:r>
            <a:r>
              <a:rPr sz="2000" spc="-5" dirty="0">
                <a:latin typeface="Carlito"/>
                <a:cs typeface="Carlito"/>
              </a:rPr>
              <a:t>should </a:t>
            </a:r>
            <a:r>
              <a:rPr sz="2000" dirty="0">
                <a:latin typeface="Carlito"/>
                <a:cs typeface="Carlito"/>
              </a:rPr>
              <a:t>do as I </a:t>
            </a:r>
            <a:r>
              <a:rPr sz="2000" spc="-15" dirty="0">
                <a:latin typeface="Carlito"/>
                <a:cs typeface="Carlito"/>
              </a:rPr>
              <a:t>have </a:t>
            </a:r>
            <a:r>
              <a:rPr sz="2000" spc="-5" dirty="0">
                <a:latin typeface="Carlito"/>
                <a:cs typeface="Carlito"/>
              </a:rPr>
              <a:t>done </a:t>
            </a:r>
            <a:r>
              <a:rPr sz="2000" spc="-10" dirty="0">
                <a:latin typeface="Carlito"/>
                <a:cs typeface="Carlito"/>
              </a:rPr>
              <a:t>to</a:t>
            </a:r>
            <a:r>
              <a:rPr sz="2000" spc="-70" dirty="0">
                <a:latin typeface="Carlito"/>
                <a:cs typeface="Carlito"/>
              </a:rPr>
              <a:t> </a:t>
            </a:r>
            <a:r>
              <a:rPr sz="2000" spc="-10" dirty="0">
                <a:latin typeface="Carlito"/>
                <a:cs typeface="Carlito"/>
              </a:rPr>
              <a:t>you.</a:t>
            </a:r>
            <a:endParaRPr sz="2000">
              <a:latin typeface="Carlito"/>
              <a:cs typeface="Carlito"/>
            </a:endParaRPr>
          </a:p>
        </p:txBody>
      </p:sp>
    </p:spTree>
    <p:extLst>
      <p:ext uri="{BB962C8B-B14F-4D97-AF65-F5344CB8AC3E}">
        <p14:creationId xmlns:p14="http://schemas.microsoft.com/office/powerpoint/2010/main" val="16723550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3999" cy="6857998"/>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0789257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01395" y="152400"/>
            <a:ext cx="8141208" cy="651510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0076564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Lets revise </a:t>
            </a:r>
            <a:endParaRPr lang="en-IN" dirty="0"/>
          </a:p>
        </p:txBody>
      </p:sp>
      <p:sp>
        <p:nvSpPr>
          <p:cNvPr id="4" name="TextBox 3"/>
          <p:cNvSpPr txBox="1"/>
          <p:nvPr/>
        </p:nvSpPr>
        <p:spPr>
          <a:xfrm>
            <a:off x="0" y="1143000"/>
            <a:ext cx="9296400" cy="4154984"/>
          </a:xfrm>
          <a:prstGeom prst="rect">
            <a:avLst/>
          </a:prstGeom>
          <a:noFill/>
        </p:spPr>
        <p:txBody>
          <a:bodyPr wrap="square" rtlCol="0">
            <a:spAutoFit/>
          </a:bodyPr>
          <a:lstStyle/>
          <a:p>
            <a:pPr marL="342900" indent="-342900">
              <a:buAutoNum type="arabicPeriod"/>
            </a:pPr>
            <a:r>
              <a:rPr lang="en-IN" sz="4400" dirty="0" smtClean="0">
                <a:solidFill>
                  <a:srgbClr val="FF0000"/>
                </a:solidFill>
              </a:rPr>
              <a:t>Who was the first Pope?</a:t>
            </a:r>
          </a:p>
          <a:p>
            <a:pPr marL="342900" indent="-342900">
              <a:buAutoNum type="arabicPeriod"/>
            </a:pPr>
            <a:r>
              <a:rPr lang="en-IN" sz="4400" dirty="0" smtClean="0">
                <a:solidFill>
                  <a:srgbClr val="FF0000"/>
                </a:solidFill>
              </a:rPr>
              <a:t>Who is the present Pope? </a:t>
            </a:r>
          </a:p>
          <a:p>
            <a:pPr marL="342900" indent="-342900">
              <a:buAutoNum type="arabicPeriod"/>
            </a:pPr>
            <a:r>
              <a:rPr lang="en-IN" sz="4400" dirty="0" smtClean="0">
                <a:solidFill>
                  <a:srgbClr val="FF0000"/>
                </a:solidFill>
              </a:rPr>
              <a:t>What are Encyclicals?</a:t>
            </a:r>
          </a:p>
          <a:p>
            <a:pPr marL="342900" indent="-342900">
              <a:buAutoNum type="arabicPeriod"/>
            </a:pPr>
            <a:r>
              <a:rPr lang="en-IN" sz="4400" dirty="0" smtClean="0">
                <a:solidFill>
                  <a:srgbClr val="FF0000"/>
                </a:solidFill>
              </a:rPr>
              <a:t>What are pastoral letters? </a:t>
            </a:r>
          </a:p>
          <a:p>
            <a:pPr marL="342900" indent="-342900">
              <a:buAutoNum type="arabicPeriod"/>
            </a:pPr>
            <a:r>
              <a:rPr lang="en-IN" sz="4400" dirty="0" smtClean="0">
                <a:solidFill>
                  <a:srgbClr val="FF0000"/>
                </a:solidFill>
              </a:rPr>
              <a:t>Name the sacraments </a:t>
            </a:r>
          </a:p>
          <a:p>
            <a:pPr marL="342900" indent="-342900">
              <a:buAutoNum type="arabicPeriod"/>
            </a:pPr>
            <a:r>
              <a:rPr lang="en-IN" sz="4400" dirty="0" smtClean="0">
                <a:solidFill>
                  <a:srgbClr val="FF0000"/>
                </a:solidFill>
              </a:rPr>
              <a:t>What are the precepts of the Church? </a:t>
            </a:r>
            <a:endParaRPr lang="en-IN" sz="4400" dirty="0">
              <a:solidFill>
                <a:srgbClr val="FF0000"/>
              </a:solidFill>
            </a:endParaRPr>
          </a:p>
        </p:txBody>
      </p:sp>
    </p:spTree>
    <p:extLst>
      <p:ext uri="{BB962C8B-B14F-4D97-AF65-F5344CB8AC3E}">
        <p14:creationId xmlns:p14="http://schemas.microsoft.com/office/powerpoint/2010/main" val="42203010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0"/>
            <a:ext cx="8229600" cy="1143000"/>
          </a:xfrm>
        </p:spPr>
        <p:txBody>
          <a:bodyPr>
            <a:noAutofit/>
          </a:bodyPr>
          <a:lstStyle/>
          <a:p>
            <a:r>
              <a:rPr lang="en-US" sz="11500" dirty="0" smtClean="0"/>
              <a:t>Chapter </a:t>
            </a:r>
            <a:r>
              <a:rPr lang="en-US" sz="9600" dirty="0" smtClean="0"/>
              <a:t>11</a:t>
            </a:r>
            <a:br>
              <a:rPr lang="en-US" sz="9600" dirty="0" smtClean="0"/>
            </a:br>
            <a:r>
              <a:rPr lang="en-US" sz="16600" dirty="0" smtClean="0"/>
              <a:t>Respect </a:t>
            </a:r>
            <a:r>
              <a:rPr lang="en-US" sz="16600" dirty="0"/>
              <a:t/>
            </a:r>
            <a:br>
              <a:rPr lang="en-US" sz="16600" dirty="0"/>
            </a:br>
            <a:r>
              <a:rPr lang="en-US" sz="16600" dirty="0"/>
              <a:t>Life</a:t>
            </a:r>
          </a:p>
        </p:txBody>
      </p:sp>
    </p:spTree>
    <p:extLst>
      <p:ext uri="{BB962C8B-B14F-4D97-AF65-F5344CB8AC3E}">
        <p14:creationId xmlns:p14="http://schemas.microsoft.com/office/powerpoint/2010/main" val="10974924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A192DF-CBE1-47E5-AA69-D49E87B3C457}"/>
              </a:ext>
            </a:extLst>
          </p:cNvPr>
          <p:cNvSpPr>
            <a:spLocks noGrp="1"/>
          </p:cNvSpPr>
          <p:nvPr>
            <p:ph type="title"/>
          </p:nvPr>
        </p:nvSpPr>
        <p:spPr/>
        <p:txBody>
          <a:bodyPr>
            <a:normAutofit/>
          </a:bodyPr>
          <a:lstStyle/>
          <a:p>
            <a:r>
              <a:rPr lang="en-US" sz="6000" b="1" dirty="0"/>
              <a:t>Scripture Reading</a:t>
            </a:r>
          </a:p>
        </p:txBody>
      </p:sp>
      <p:sp>
        <p:nvSpPr>
          <p:cNvPr id="3" name="Content Placeholder 2">
            <a:extLst>
              <a:ext uri="{FF2B5EF4-FFF2-40B4-BE49-F238E27FC236}">
                <a16:creationId xmlns:a16="http://schemas.microsoft.com/office/drawing/2014/main" xmlns="" id="{606CA096-C724-43C5-B382-1D0FCE02CA0C}"/>
              </a:ext>
            </a:extLst>
          </p:cNvPr>
          <p:cNvSpPr>
            <a:spLocks noGrp="1"/>
          </p:cNvSpPr>
          <p:nvPr>
            <p:ph idx="1"/>
          </p:nvPr>
        </p:nvSpPr>
        <p:spPr>
          <a:xfrm>
            <a:off x="457200" y="1600200"/>
            <a:ext cx="4648200" cy="4525963"/>
          </a:xfrm>
        </p:spPr>
        <p:txBody>
          <a:bodyPr>
            <a:normAutofit/>
          </a:bodyPr>
          <a:lstStyle/>
          <a:p>
            <a:r>
              <a:rPr lang="en-US" sz="4800" dirty="0"/>
              <a:t>Exodus 20:13</a:t>
            </a:r>
          </a:p>
          <a:p>
            <a:r>
              <a:rPr lang="en-US" sz="4800" dirty="0"/>
              <a:t>Jeremiah 1:5</a:t>
            </a:r>
          </a:p>
          <a:p>
            <a:r>
              <a:rPr lang="en-US" sz="4800" dirty="0"/>
              <a:t>Psalm 139:13-14</a:t>
            </a:r>
          </a:p>
          <a:p>
            <a:r>
              <a:rPr lang="en-US" sz="4800" dirty="0"/>
              <a:t>1 John 3:15</a:t>
            </a:r>
          </a:p>
        </p:txBody>
      </p:sp>
      <p:sp>
        <p:nvSpPr>
          <p:cNvPr id="4" name="Content Placeholder 2">
            <a:extLst>
              <a:ext uri="{FF2B5EF4-FFF2-40B4-BE49-F238E27FC236}">
                <a16:creationId xmlns:a16="http://schemas.microsoft.com/office/drawing/2014/main" xmlns="" id="{03C9041C-D050-4F42-B0FE-BE89A74D4E73}"/>
              </a:ext>
            </a:extLst>
          </p:cNvPr>
          <p:cNvSpPr txBox="1">
            <a:spLocks/>
          </p:cNvSpPr>
          <p:nvPr/>
        </p:nvSpPr>
        <p:spPr>
          <a:xfrm>
            <a:off x="5676900" y="1600199"/>
            <a:ext cx="34290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800" dirty="0">
                <a:solidFill>
                  <a:srgbClr val="0033CC"/>
                </a:solidFill>
              </a:rPr>
              <a:t>Lets read them one by one</a:t>
            </a:r>
          </a:p>
        </p:txBody>
      </p:sp>
    </p:spTree>
    <p:extLst>
      <p:ext uri="{BB962C8B-B14F-4D97-AF65-F5344CB8AC3E}">
        <p14:creationId xmlns:p14="http://schemas.microsoft.com/office/powerpoint/2010/main" val="285260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anim calcmode="lin" valueType="num">
                                      <p:cBhvr additive="base">
                                        <p:cTn id="3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pic>
        <p:nvPicPr>
          <p:cNvPr id="4" name="y2mate.com - Jesus Youre the Sweetest Name of All_480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34636"/>
            <a:ext cx="9144000" cy="6823364"/>
          </a:xfrm>
        </p:spPr>
      </p:pic>
    </p:spTree>
    <p:extLst>
      <p:ext uri="{BB962C8B-B14F-4D97-AF65-F5344CB8AC3E}">
        <p14:creationId xmlns:p14="http://schemas.microsoft.com/office/powerpoint/2010/main" val="12677708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A6EF38B9-FE6A-4D7B-80AA-C5A4D408DA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65470" y="321733"/>
            <a:ext cx="8661654" cy="6214534"/>
          </a:xfrm>
          <a:prstGeom prst="rect">
            <a:avLst/>
          </a:prstGeom>
          <a:solidFill>
            <a:schemeClr val="tx1">
              <a:alpha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FD820120-64A2-43DD-8897-2F12A43EE8D9}"/>
              </a:ext>
            </a:extLst>
          </p:cNvPr>
          <p:cNvPicPr>
            <a:picLocks noChangeAspect="1"/>
          </p:cNvPicPr>
          <p:nvPr/>
        </p:nvPicPr>
        <p:blipFill>
          <a:blip r:embed="rId2"/>
          <a:stretch>
            <a:fillRect/>
          </a:stretch>
        </p:blipFill>
        <p:spPr>
          <a:xfrm>
            <a:off x="3314700" y="2428413"/>
            <a:ext cx="2578995" cy="1931756"/>
          </a:xfrm>
          <a:prstGeom prst="rect">
            <a:avLst/>
          </a:prstGeom>
        </p:spPr>
      </p:pic>
      <p:sp>
        <p:nvSpPr>
          <p:cNvPr id="3" name="Content Placeholder 2">
            <a:extLst>
              <a:ext uri="{FF2B5EF4-FFF2-40B4-BE49-F238E27FC236}">
                <a16:creationId xmlns:a16="http://schemas.microsoft.com/office/drawing/2014/main" xmlns="" id="{CF5DCEE7-1F52-443B-A89B-3D5F6EE3FEAE}"/>
              </a:ext>
            </a:extLst>
          </p:cNvPr>
          <p:cNvSpPr>
            <a:spLocks noGrp="1"/>
          </p:cNvSpPr>
          <p:nvPr>
            <p:ph idx="1"/>
          </p:nvPr>
        </p:nvSpPr>
        <p:spPr>
          <a:xfrm>
            <a:off x="2278446" y="4821064"/>
            <a:ext cx="4651502" cy="1645785"/>
          </a:xfrm>
          <a:ln>
            <a:solidFill>
              <a:srgbClr val="FFFF00"/>
            </a:solidFill>
          </a:ln>
        </p:spPr>
        <p:txBody>
          <a:bodyPr>
            <a:noAutofit/>
          </a:bodyPr>
          <a:lstStyle/>
          <a:p>
            <a:pPr marL="0" indent="0" algn="ctr">
              <a:buNone/>
            </a:pPr>
            <a:r>
              <a:rPr lang="en-US" sz="3600" dirty="0"/>
              <a:t>Both are reunited at the resurrection on the last day.</a:t>
            </a:r>
          </a:p>
        </p:txBody>
      </p:sp>
      <p:sp>
        <p:nvSpPr>
          <p:cNvPr id="8" name="Rectangle 7">
            <a:extLst>
              <a:ext uri="{FF2B5EF4-FFF2-40B4-BE49-F238E27FC236}">
                <a16:creationId xmlns:a16="http://schemas.microsoft.com/office/drawing/2014/main" xmlns="" id="{F71063AC-E7B5-4DA0-83FC-F17B8D0B7090}"/>
              </a:ext>
            </a:extLst>
          </p:cNvPr>
          <p:cNvSpPr/>
          <p:nvPr/>
        </p:nvSpPr>
        <p:spPr>
          <a:xfrm>
            <a:off x="279424" y="444383"/>
            <a:ext cx="3874152" cy="1200329"/>
          </a:xfrm>
          <a:prstGeom prst="rect">
            <a:avLst/>
          </a:prstGeom>
          <a:ln>
            <a:solidFill>
              <a:srgbClr val="FFFF00"/>
            </a:solidFill>
          </a:ln>
        </p:spPr>
        <p:txBody>
          <a:bodyPr wrap="square">
            <a:spAutoFit/>
          </a:bodyPr>
          <a:lstStyle/>
          <a:p>
            <a:pPr algn="ctr"/>
            <a:r>
              <a:rPr lang="en-US" sz="3600" dirty="0"/>
              <a:t>Human without a soul is a corpse</a:t>
            </a:r>
          </a:p>
        </p:txBody>
      </p:sp>
      <p:sp>
        <p:nvSpPr>
          <p:cNvPr id="15" name="Rectangle 14">
            <a:extLst>
              <a:ext uri="{FF2B5EF4-FFF2-40B4-BE49-F238E27FC236}">
                <a16:creationId xmlns:a16="http://schemas.microsoft.com/office/drawing/2014/main" xmlns="" id="{549A39AD-EC1D-45D9-9AB8-22F5CFB7FBB7}"/>
              </a:ext>
            </a:extLst>
          </p:cNvPr>
          <p:cNvSpPr/>
          <p:nvPr/>
        </p:nvSpPr>
        <p:spPr>
          <a:xfrm>
            <a:off x="5181600" y="444383"/>
            <a:ext cx="3696930" cy="1200329"/>
          </a:xfrm>
          <a:prstGeom prst="rect">
            <a:avLst/>
          </a:prstGeom>
          <a:ln>
            <a:solidFill>
              <a:srgbClr val="FFFF00"/>
            </a:solidFill>
          </a:ln>
        </p:spPr>
        <p:txBody>
          <a:bodyPr wrap="square">
            <a:spAutoFit/>
          </a:bodyPr>
          <a:lstStyle/>
          <a:p>
            <a:pPr algn="ctr"/>
            <a:r>
              <a:rPr lang="en-US" sz="3600" dirty="0"/>
              <a:t>A human without a body is a soul</a:t>
            </a:r>
          </a:p>
        </p:txBody>
      </p:sp>
      <p:sp>
        <p:nvSpPr>
          <p:cNvPr id="16" name="Rectangle 15">
            <a:extLst>
              <a:ext uri="{FF2B5EF4-FFF2-40B4-BE49-F238E27FC236}">
                <a16:creationId xmlns:a16="http://schemas.microsoft.com/office/drawing/2014/main" xmlns="" id="{2D517509-8BE0-4952-AD29-FF695F8A2905}"/>
              </a:ext>
            </a:extLst>
          </p:cNvPr>
          <p:cNvSpPr/>
          <p:nvPr/>
        </p:nvSpPr>
        <p:spPr>
          <a:xfrm>
            <a:off x="310396" y="2428413"/>
            <a:ext cx="2808289" cy="1754326"/>
          </a:xfrm>
          <a:prstGeom prst="rect">
            <a:avLst/>
          </a:prstGeom>
          <a:ln>
            <a:solidFill>
              <a:srgbClr val="FFFF00"/>
            </a:solidFill>
          </a:ln>
        </p:spPr>
        <p:txBody>
          <a:bodyPr wrap="square">
            <a:spAutoFit/>
          </a:bodyPr>
          <a:lstStyle/>
          <a:p>
            <a:pPr algn="ctr"/>
            <a:r>
              <a:rPr lang="en-US" sz="3600" dirty="0"/>
              <a:t>Body and Soul makes a Human being</a:t>
            </a:r>
          </a:p>
        </p:txBody>
      </p:sp>
      <p:sp>
        <p:nvSpPr>
          <p:cNvPr id="17" name="Rectangle 16">
            <a:extLst>
              <a:ext uri="{FF2B5EF4-FFF2-40B4-BE49-F238E27FC236}">
                <a16:creationId xmlns:a16="http://schemas.microsoft.com/office/drawing/2014/main" xmlns="" id="{AF817FDF-42EC-4BF6-A845-11DF30CCF88B}"/>
              </a:ext>
            </a:extLst>
          </p:cNvPr>
          <p:cNvSpPr/>
          <p:nvPr/>
        </p:nvSpPr>
        <p:spPr>
          <a:xfrm>
            <a:off x="6025315" y="2240129"/>
            <a:ext cx="2808289" cy="2308324"/>
          </a:xfrm>
          <a:prstGeom prst="rect">
            <a:avLst/>
          </a:prstGeom>
          <a:ln>
            <a:solidFill>
              <a:srgbClr val="FFFF00"/>
            </a:solidFill>
          </a:ln>
        </p:spPr>
        <p:txBody>
          <a:bodyPr wrap="square">
            <a:spAutoFit/>
          </a:bodyPr>
          <a:lstStyle/>
          <a:p>
            <a:pPr algn="ctr"/>
            <a:r>
              <a:rPr lang="en-US" sz="3600" dirty="0"/>
              <a:t>Body and Soul are separated at death</a:t>
            </a:r>
          </a:p>
        </p:txBody>
      </p:sp>
    </p:spTree>
    <p:extLst>
      <p:ext uri="{BB962C8B-B14F-4D97-AF65-F5344CB8AC3E}">
        <p14:creationId xmlns:p14="http://schemas.microsoft.com/office/powerpoint/2010/main" val="32770660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FCF61B-8145-4284-8CFF-7770AD56AC39}"/>
              </a:ext>
            </a:extLst>
          </p:cNvPr>
          <p:cNvSpPr>
            <a:spLocks noGrp="1"/>
          </p:cNvSpPr>
          <p:nvPr>
            <p:ph type="title"/>
          </p:nvPr>
        </p:nvSpPr>
        <p:spPr>
          <a:xfrm>
            <a:off x="457200" y="2857500"/>
            <a:ext cx="8229600" cy="1143000"/>
          </a:xfrm>
        </p:spPr>
        <p:txBody>
          <a:bodyPr/>
          <a:lstStyle/>
          <a:p>
            <a:r>
              <a:rPr lang="en-US" dirty="0"/>
              <a:t>How should we treat our Body?</a:t>
            </a:r>
          </a:p>
        </p:txBody>
      </p:sp>
    </p:spTree>
    <p:extLst>
      <p:ext uri="{BB962C8B-B14F-4D97-AF65-F5344CB8AC3E}">
        <p14:creationId xmlns:p14="http://schemas.microsoft.com/office/powerpoint/2010/main" val="4983422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xmlns="" id="{928F64C6-FE22-4FC1-A763-DFCC514811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531267" y="3509963"/>
            <a:ext cx="5319162"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4C7AEC3D-6BC0-4B59-8379-2CE65BC0AA58}"/>
              </a:ext>
            </a:extLst>
          </p:cNvPr>
          <p:cNvSpPr>
            <a:spLocks noGrp="1"/>
          </p:cNvSpPr>
          <p:nvPr>
            <p:ph type="title"/>
          </p:nvPr>
        </p:nvSpPr>
        <p:spPr>
          <a:xfrm>
            <a:off x="3575936" y="3812954"/>
            <a:ext cx="5491864" cy="1516014"/>
          </a:xfrm>
        </p:spPr>
        <p:txBody>
          <a:bodyPr vert="horz" lIns="91440" tIns="45720" rIns="91440" bIns="45720" rtlCol="0" anchor="b">
            <a:noAutofit/>
          </a:bodyPr>
          <a:lstStyle/>
          <a:p>
            <a:pPr algn="l">
              <a:lnSpc>
                <a:spcPct val="90000"/>
              </a:lnSpc>
            </a:pPr>
            <a:r>
              <a:rPr lang="en-US" sz="6000" kern="1200" dirty="0">
                <a:solidFill>
                  <a:srgbClr val="FFFFFF"/>
                </a:solidFill>
                <a:latin typeface="+mj-lt"/>
                <a:ea typeface="+mj-ea"/>
                <a:cs typeface="+mj-cs"/>
              </a:rPr>
              <a:t>You shall not kill</a:t>
            </a:r>
          </a:p>
        </p:txBody>
      </p:sp>
      <p:pic>
        <p:nvPicPr>
          <p:cNvPr id="5" name="Picture 4" descr="A picture containing person, clothing, wall, indoor&#10;&#10;Description generated with very high confidence">
            <a:extLst>
              <a:ext uri="{FF2B5EF4-FFF2-40B4-BE49-F238E27FC236}">
                <a16:creationId xmlns:a16="http://schemas.microsoft.com/office/drawing/2014/main" xmlns="" id="{01707C00-D197-4ED7-9E65-738D8AE07F87}"/>
              </a:ext>
            </a:extLst>
          </p:cNvPr>
          <p:cNvPicPr>
            <a:picLocks noChangeAspect="1"/>
          </p:cNvPicPr>
          <p:nvPr/>
        </p:nvPicPr>
        <p:blipFill rotWithShape="1">
          <a:blip r:embed="rId2"/>
          <a:srcRect l="9946" r="21644" b="-1"/>
          <a:stretch/>
        </p:blipFill>
        <p:spPr>
          <a:xfrm>
            <a:off x="238226" y="321733"/>
            <a:ext cx="3113761" cy="3026834"/>
          </a:xfrm>
          <a:prstGeom prst="rect">
            <a:avLst/>
          </a:prstGeom>
        </p:spPr>
      </p:pic>
      <p:pic>
        <p:nvPicPr>
          <p:cNvPr id="7" name="Picture 6" descr="A picture containing person, holding, wall, man&#10;&#10;Description generated with very high confidence">
            <a:extLst>
              <a:ext uri="{FF2B5EF4-FFF2-40B4-BE49-F238E27FC236}">
                <a16:creationId xmlns:a16="http://schemas.microsoft.com/office/drawing/2014/main" xmlns="" id="{D3FA373E-BEE6-4D9D-8229-7D0C1B031E24}"/>
              </a:ext>
            </a:extLst>
          </p:cNvPr>
          <p:cNvPicPr>
            <a:picLocks noChangeAspect="1"/>
          </p:cNvPicPr>
          <p:nvPr/>
        </p:nvPicPr>
        <p:blipFill rotWithShape="1">
          <a:blip r:embed="rId3"/>
          <a:srcRect l="16536" r="16776" b="3"/>
          <a:stretch/>
        </p:blipFill>
        <p:spPr>
          <a:xfrm>
            <a:off x="3479216" y="321733"/>
            <a:ext cx="2654982" cy="2985818"/>
          </a:xfrm>
          <a:prstGeom prst="rect">
            <a:avLst/>
          </a:prstGeom>
        </p:spPr>
      </p:pic>
      <p:pic>
        <p:nvPicPr>
          <p:cNvPr id="4" name="Picture 3" descr="A person standing in front of a sunset&#10;&#10;Description generated with high confidence">
            <a:extLst>
              <a:ext uri="{FF2B5EF4-FFF2-40B4-BE49-F238E27FC236}">
                <a16:creationId xmlns:a16="http://schemas.microsoft.com/office/drawing/2014/main" xmlns="" id="{79139843-96CB-4796-9C3F-A4EB63614BFE}"/>
              </a:ext>
            </a:extLst>
          </p:cNvPr>
          <p:cNvPicPr>
            <a:picLocks noChangeAspect="1"/>
          </p:cNvPicPr>
          <p:nvPr/>
        </p:nvPicPr>
        <p:blipFill rotWithShape="1">
          <a:blip r:embed="rId4"/>
          <a:srcRect l="47014" r="6806" b="1"/>
          <a:stretch/>
        </p:blipFill>
        <p:spPr>
          <a:xfrm>
            <a:off x="6261427" y="321734"/>
            <a:ext cx="2651693" cy="2985818"/>
          </a:xfrm>
          <a:prstGeom prst="rect">
            <a:avLst/>
          </a:prstGeom>
        </p:spPr>
      </p:pic>
      <p:cxnSp>
        <p:nvCxnSpPr>
          <p:cNvPr id="21" name="Straight Connector 20">
            <a:extLst>
              <a:ext uri="{FF2B5EF4-FFF2-40B4-BE49-F238E27FC236}">
                <a16:creationId xmlns:a16="http://schemas.microsoft.com/office/drawing/2014/main" xmlns="" id="{5C34627B-48E6-4F4D-B843-97717A86B49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853715" y="5443086"/>
            <a:ext cx="48006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xmlns="" id="{58DB97CA-CE2E-4B0E-B82A-C4812BCD8205}"/>
              </a:ext>
            </a:extLst>
          </p:cNvPr>
          <p:cNvPicPr>
            <a:picLocks noChangeAspect="1"/>
          </p:cNvPicPr>
          <p:nvPr/>
        </p:nvPicPr>
        <p:blipFill rotWithShape="1">
          <a:blip r:embed="rId5"/>
          <a:srcRect l="29843" r="12171" b="3"/>
          <a:stretch/>
        </p:blipFill>
        <p:spPr>
          <a:xfrm>
            <a:off x="238226" y="3509433"/>
            <a:ext cx="3120339" cy="3026833"/>
          </a:xfrm>
          <a:prstGeom prst="rect">
            <a:avLst/>
          </a:prstGeom>
        </p:spPr>
      </p:pic>
      <p:sp>
        <p:nvSpPr>
          <p:cNvPr id="3" name="Rectangle: Rounded Corners 2">
            <a:extLst>
              <a:ext uri="{FF2B5EF4-FFF2-40B4-BE49-F238E27FC236}">
                <a16:creationId xmlns:a16="http://schemas.microsoft.com/office/drawing/2014/main" xmlns="" id="{A391538B-200B-4EFC-BE56-20EC7B6152B8}"/>
              </a:ext>
            </a:extLst>
          </p:cNvPr>
          <p:cNvSpPr/>
          <p:nvPr/>
        </p:nvSpPr>
        <p:spPr>
          <a:xfrm>
            <a:off x="238226" y="228600"/>
            <a:ext cx="3240990" cy="3200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214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1C74B5-7429-4992-95DE-8A68E87C6E2B}"/>
              </a:ext>
            </a:extLst>
          </p:cNvPr>
          <p:cNvSpPr>
            <a:spLocks noGrp="1"/>
          </p:cNvSpPr>
          <p:nvPr>
            <p:ph type="title"/>
          </p:nvPr>
        </p:nvSpPr>
        <p:spPr>
          <a:xfrm>
            <a:off x="609600" y="533400"/>
            <a:ext cx="8229600" cy="1143000"/>
          </a:xfrm>
        </p:spPr>
        <p:txBody>
          <a:bodyPr>
            <a:normAutofit fontScale="90000"/>
          </a:bodyPr>
          <a:lstStyle/>
          <a:p>
            <a:r>
              <a:rPr lang="en-US" b="1" dirty="0"/>
              <a:t>Murder</a:t>
            </a:r>
            <a:r>
              <a:rPr lang="en-US" dirty="0"/>
              <a:t> is the killing of innocent life</a:t>
            </a:r>
            <a:br>
              <a:rPr lang="en-US" dirty="0"/>
            </a:br>
            <a:r>
              <a:rPr lang="en-US" dirty="0"/>
              <a:t/>
            </a:r>
            <a:br>
              <a:rPr lang="en-US" dirty="0"/>
            </a:br>
            <a:r>
              <a:rPr lang="en-US" b="1" dirty="0"/>
              <a:t>Killing</a:t>
            </a:r>
            <a:r>
              <a:rPr lang="en-US" dirty="0"/>
              <a:t> is the taking of any life</a:t>
            </a:r>
          </a:p>
        </p:txBody>
      </p:sp>
      <p:sp>
        <p:nvSpPr>
          <p:cNvPr id="3" name="Content Placeholder 2">
            <a:extLst>
              <a:ext uri="{FF2B5EF4-FFF2-40B4-BE49-F238E27FC236}">
                <a16:creationId xmlns:a16="http://schemas.microsoft.com/office/drawing/2014/main" xmlns="" id="{08678B0F-A82C-4014-A467-F8CA10861077}"/>
              </a:ext>
            </a:extLst>
          </p:cNvPr>
          <p:cNvSpPr>
            <a:spLocks noGrp="1"/>
          </p:cNvSpPr>
          <p:nvPr>
            <p:ph idx="1"/>
          </p:nvPr>
        </p:nvSpPr>
        <p:spPr>
          <a:xfrm>
            <a:off x="457200" y="2370137"/>
            <a:ext cx="8229600" cy="4525963"/>
          </a:xfrm>
        </p:spPr>
        <p:txBody>
          <a:bodyPr>
            <a:normAutofit/>
          </a:bodyPr>
          <a:lstStyle/>
          <a:p>
            <a:pPr marL="0" indent="0" algn="ctr">
              <a:buNone/>
            </a:pPr>
            <a:r>
              <a:rPr lang="en-US" sz="4400" b="1" dirty="0"/>
              <a:t>Self-Defense</a:t>
            </a:r>
            <a:r>
              <a:rPr lang="en-US" sz="4400" dirty="0"/>
              <a:t> is the act of protecting ones life or a loved ones life.</a:t>
            </a:r>
          </a:p>
          <a:p>
            <a:pPr marL="0" indent="0" algn="ctr">
              <a:buNone/>
            </a:pPr>
            <a:r>
              <a:rPr lang="en-US" sz="4400" dirty="0"/>
              <a:t>Is killing someone in </a:t>
            </a:r>
            <a:r>
              <a:rPr lang="en-US" sz="4400" dirty="0" err="1"/>
              <a:t>self-defence</a:t>
            </a:r>
            <a:r>
              <a:rPr lang="en-US" sz="4400" dirty="0"/>
              <a:t> murder?</a:t>
            </a:r>
          </a:p>
        </p:txBody>
      </p:sp>
    </p:spTree>
    <p:extLst>
      <p:ext uri="{BB962C8B-B14F-4D97-AF65-F5344CB8AC3E}">
        <p14:creationId xmlns:p14="http://schemas.microsoft.com/office/powerpoint/2010/main" val="390821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y2mate.com - THE STORY OF YOUR LIFE  a motivational video_1080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7708" y="0"/>
            <a:ext cx="9116291" cy="6858000"/>
          </a:xfrm>
        </p:spPr>
      </p:pic>
    </p:spTree>
    <p:extLst>
      <p:ext uri="{BB962C8B-B14F-4D97-AF65-F5344CB8AC3E}">
        <p14:creationId xmlns:p14="http://schemas.microsoft.com/office/powerpoint/2010/main" val="4184530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45659" y="4572000"/>
            <a:ext cx="5293730" cy="1964266"/>
          </a:xfrm>
          <a:prstGeom prst="rect">
            <a:avLst/>
          </a:prstGeom>
          <a:solidFill>
            <a:srgbClr val="485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3F71321C-D40F-440F-B414-064768408846}"/>
              </a:ext>
            </a:extLst>
          </p:cNvPr>
          <p:cNvSpPr>
            <a:spLocks noGrp="1"/>
          </p:cNvSpPr>
          <p:nvPr>
            <p:ph type="title"/>
          </p:nvPr>
        </p:nvSpPr>
        <p:spPr>
          <a:xfrm>
            <a:off x="393192" y="4767072"/>
            <a:ext cx="4945641" cy="1625210"/>
          </a:xfrm>
        </p:spPr>
        <p:txBody>
          <a:bodyPr>
            <a:normAutofit/>
          </a:bodyPr>
          <a:lstStyle/>
          <a:p>
            <a:pPr algn="r"/>
            <a:r>
              <a:rPr lang="en-US">
                <a:solidFill>
                  <a:srgbClr val="FFFFFF"/>
                </a:solidFill>
              </a:rPr>
              <a:t>Capital Punishment</a:t>
            </a:r>
          </a:p>
        </p:txBody>
      </p:sp>
      <p:pic>
        <p:nvPicPr>
          <p:cNvPr id="4" name="Picture 3" descr="A screenshot of a cell phone&#10;&#10;Description generated with high confidence">
            <a:extLst>
              <a:ext uri="{FF2B5EF4-FFF2-40B4-BE49-F238E27FC236}">
                <a16:creationId xmlns:a16="http://schemas.microsoft.com/office/drawing/2014/main" xmlns="" id="{56494731-8891-4A66-AF0B-F048F40904E7}"/>
              </a:ext>
            </a:extLst>
          </p:cNvPr>
          <p:cNvPicPr>
            <a:picLocks noChangeAspect="1"/>
          </p:cNvPicPr>
          <p:nvPr/>
        </p:nvPicPr>
        <p:blipFill rotWithShape="1">
          <a:blip r:embed="rId2"/>
          <a:srcRect l="8024" r="8458" b="-1"/>
          <a:stretch/>
        </p:blipFill>
        <p:spPr>
          <a:xfrm>
            <a:off x="245660" y="321733"/>
            <a:ext cx="5293729" cy="4107392"/>
          </a:xfrm>
          <a:prstGeom prst="rect">
            <a:avLst/>
          </a:prstGeom>
        </p:spPr>
      </p:pic>
      <p:sp>
        <p:nvSpPr>
          <p:cNvPr id="11" name="Rectangle 10">
            <a:extLst>
              <a:ext uri="{FF2B5EF4-FFF2-40B4-BE49-F238E27FC236}">
                <a16:creationId xmlns:a16="http://schemas.microsoft.com/office/drawing/2014/main" xmlns=""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50991" y="321732"/>
            <a:ext cx="3251710"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xmlns="" id="{4AFF972B-C91C-4101-8D8D-3771FCACF516}"/>
              </a:ext>
            </a:extLst>
          </p:cNvPr>
          <p:cNvSpPr>
            <a:spLocks noGrp="1"/>
          </p:cNvSpPr>
          <p:nvPr>
            <p:ph idx="1"/>
          </p:nvPr>
        </p:nvSpPr>
        <p:spPr>
          <a:xfrm>
            <a:off x="5686922" y="321732"/>
            <a:ext cx="3211418" cy="6214534"/>
          </a:xfrm>
        </p:spPr>
        <p:txBody>
          <a:bodyPr anchor="ctr">
            <a:normAutofit/>
          </a:bodyPr>
          <a:lstStyle/>
          <a:p>
            <a:pPr marL="0" indent="0" algn="ctr">
              <a:buNone/>
            </a:pPr>
            <a:r>
              <a:rPr lang="en-US" sz="3600" dirty="0">
                <a:solidFill>
                  <a:srgbClr val="FFFFFF"/>
                </a:solidFill>
              </a:rPr>
              <a:t>Pope John Paul II said that imprisonment can keep the society safe from any type of criminal, so capital punishment is not justifiable.</a:t>
            </a:r>
          </a:p>
        </p:txBody>
      </p:sp>
    </p:spTree>
    <p:extLst>
      <p:ext uri="{BB962C8B-B14F-4D97-AF65-F5344CB8AC3E}">
        <p14:creationId xmlns:p14="http://schemas.microsoft.com/office/powerpoint/2010/main" val="42189855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0C5FFD-68FF-4706-B9A1-17A30457905C}"/>
              </a:ext>
            </a:extLst>
          </p:cNvPr>
          <p:cNvSpPr>
            <a:spLocks noGrp="1"/>
          </p:cNvSpPr>
          <p:nvPr>
            <p:ph type="title"/>
          </p:nvPr>
        </p:nvSpPr>
        <p:spPr/>
        <p:txBody>
          <a:bodyPr>
            <a:normAutofit fontScale="90000"/>
          </a:bodyPr>
          <a:lstStyle/>
          <a:p>
            <a:r>
              <a:rPr lang="en-US" dirty="0"/>
              <a:t>How can we take care of our bodies?</a:t>
            </a:r>
          </a:p>
        </p:txBody>
      </p:sp>
      <p:sp>
        <p:nvSpPr>
          <p:cNvPr id="3" name="Content Placeholder 2">
            <a:extLst>
              <a:ext uri="{FF2B5EF4-FFF2-40B4-BE49-F238E27FC236}">
                <a16:creationId xmlns:a16="http://schemas.microsoft.com/office/drawing/2014/main" xmlns="" id="{AE2C8E04-0D4B-4D77-B93F-4DB18CE1E507}"/>
              </a:ext>
            </a:extLst>
          </p:cNvPr>
          <p:cNvSpPr>
            <a:spLocks noGrp="1"/>
          </p:cNvSpPr>
          <p:nvPr>
            <p:ph idx="1"/>
          </p:nvPr>
        </p:nvSpPr>
        <p:spPr>
          <a:xfrm>
            <a:off x="457200" y="1951037"/>
            <a:ext cx="2819400" cy="4525963"/>
          </a:xfrm>
        </p:spPr>
        <p:txBody>
          <a:bodyPr/>
          <a:lstStyle/>
          <a:p>
            <a:r>
              <a:rPr lang="en-US" dirty="0"/>
              <a:t>Healthy Diet</a:t>
            </a:r>
          </a:p>
          <a:p>
            <a:r>
              <a:rPr lang="en-US" dirty="0"/>
              <a:t>Be healthy</a:t>
            </a:r>
          </a:p>
          <a:p>
            <a:r>
              <a:rPr lang="en-US" dirty="0"/>
              <a:t>Exercise</a:t>
            </a:r>
          </a:p>
          <a:p>
            <a:r>
              <a:rPr lang="en-US" dirty="0"/>
              <a:t>Respect</a:t>
            </a:r>
          </a:p>
          <a:p>
            <a:r>
              <a:rPr lang="en-US" dirty="0"/>
              <a:t>No risk</a:t>
            </a:r>
          </a:p>
          <a:p>
            <a:r>
              <a:rPr lang="en-US" dirty="0"/>
              <a:t>No vices</a:t>
            </a:r>
          </a:p>
          <a:p>
            <a:r>
              <a:rPr lang="en-US" dirty="0"/>
              <a:t>Proper rest</a:t>
            </a:r>
          </a:p>
        </p:txBody>
      </p:sp>
    </p:spTree>
    <p:extLst>
      <p:ext uri="{BB962C8B-B14F-4D97-AF65-F5344CB8AC3E}">
        <p14:creationId xmlns:p14="http://schemas.microsoft.com/office/powerpoint/2010/main" val="16318257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CCDB2E-CAB7-456C-8224-63E9A6305DEA}"/>
              </a:ext>
            </a:extLst>
          </p:cNvPr>
          <p:cNvSpPr>
            <a:spLocks noGrp="1"/>
          </p:cNvSpPr>
          <p:nvPr>
            <p:ph type="title"/>
          </p:nvPr>
        </p:nvSpPr>
        <p:spPr>
          <a:xfrm>
            <a:off x="457200" y="0"/>
            <a:ext cx="8229600" cy="639762"/>
          </a:xfrm>
        </p:spPr>
        <p:txBody>
          <a:bodyPr>
            <a:normAutofit fontScale="90000"/>
          </a:bodyPr>
          <a:lstStyle/>
          <a:p>
            <a:r>
              <a:rPr lang="en-US" dirty="0"/>
              <a:t>Prayer for Life – Pope John Paul II</a:t>
            </a:r>
          </a:p>
        </p:txBody>
      </p:sp>
      <p:sp>
        <p:nvSpPr>
          <p:cNvPr id="3" name="Content Placeholder 2">
            <a:extLst>
              <a:ext uri="{FF2B5EF4-FFF2-40B4-BE49-F238E27FC236}">
                <a16:creationId xmlns:a16="http://schemas.microsoft.com/office/drawing/2014/main" xmlns="" id="{0C34BB45-5BDF-484F-94DA-DF6984BE2574}"/>
              </a:ext>
            </a:extLst>
          </p:cNvPr>
          <p:cNvSpPr>
            <a:spLocks noGrp="1"/>
          </p:cNvSpPr>
          <p:nvPr>
            <p:ph idx="1"/>
          </p:nvPr>
        </p:nvSpPr>
        <p:spPr>
          <a:xfrm>
            <a:off x="0" y="533400"/>
            <a:ext cx="9144000" cy="6034088"/>
          </a:xfrm>
        </p:spPr>
        <p:txBody>
          <a:bodyPr>
            <a:noAutofit/>
          </a:bodyPr>
          <a:lstStyle/>
          <a:p>
            <a:pPr marL="0" indent="0" algn="ctr">
              <a:buNone/>
            </a:pPr>
            <a:r>
              <a:rPr lang="en-US" sz="3000" dirty="0"/>
              <a:t>O Mary, bright dawn of the new world, Mother of the living, to you do we entrust the cause of life: Look down, O Mother, upon the vast numbers of babies not allowed to be born, of the poor whose lives are made difficult, of men and women, who are victims of brutal violence, of the elderly and the sick killed by indifference or out of misguided mercy.  Grant that all who believe in your Son may proclaim the grace and accept that Gospel as a gift ever new, the joy of celebrating it with gratitude throughout their lives, and the courage to bear witness to it resolutely, in order to build, together with all people of goodwill, the civilization of truth and love, to the praise and glory of God, the Creator and lover of life. Amen.</a:t>
            </a:r>
          </a:p>
        </p:txBody>
      </p:sp>
    </p:spTree>
    <p:extLst>
      <p:ext uri="{BB962C8B-B14F-4D97-AF65-F5344CB8AC3E}">
        <p14:creationId xmlns:p14="http://schemas.microsoft.com/office/powerpoint/2010/main" val="6842009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9DD6D4-7B9F-440B-B562-B80AE90E6CC9}"/>
              </a:ext>
            </a:extLst>
          </p:cNvPr>
          <p:cNvSpPr>
            <a:spLocks noGrp="1"/>
          </p:cNvSpPr>
          <p:nvPr>
            <p:ph type="title"/>
          </p:nvPr>
        </p:nvSpPr>
        <p:spPr>
          <a:xfrm>
            <a:off x="457200" y="274638"/>
            <a:ext cx="8229600" cy="639762"/>
          </a:xfrm>
        </p:spPr>
        <p:txBody>
          <a:bodyPr>
            <a:normAutofit fontScale="90000"/>
          </a:bodyPr>
          <a:lstStyle/>
          <a:p>
            <a:r>
              <a:rPr lang="en-US" dirty="0"/>
              <a:t>Evaluation</a:t>
            </a:r>
          </a:p>
        </p:txBody>
      </p:sp>
      <p:sp>
        <p:nvSpPr>
          <p:cNvPr id="3" name="Content Placeholder 2">
            <a:extLst>
              <a:ext uri="{FF2B5EF4-FFF2-40B4-BE49-F238E27FC236}">
                <a16:creationId xmlns:a16="http://schemas.microsoft.com/office/drawing/2014/main" xmlns="" id="{5103E150-C47E-4DB9-9CB2-C818CADAE6A5}"/>
              </a:ext>
            </a:extLst>
          </p:cNvPr>
          <p:cNvSpPr>
            <a:spLocks noGrp="1"/>
          </p:cNvSpPr>
          <p:nvPr>
            <p:ph idx="1"/>
          </p:nvPr>
        </p:nvSpPr>
        <p:spPr/>
        <p:txBody>
          <a:bodyPr>
            <a:normAutofit fontScale="92500" lnSpcReduction="10000"/>
          </a:bodyPr>
          <a:lstStyle/>
          <a:p>
            <a:pPr marL="514350" indent="-514350">
              <a:buFont typeface="+mj-lt"/>
              <a:buAutoNum type="arabicPeriod"/>
            </a:pPr>
            <a:r>
              <a:rPr lang="en-US" dirty="0"/>
              <a:t>The Fifth Commandment states ___________</a:t>
            </a:r>
          </a:p>
          <a:p>
            <a:pPr marL="514350" indent="-514350">
              <a:buFont typeface="+mj-lt"/>
              <a:buAutoNum type="arabicPeriod"/>
            </a:pPr>
            <a:r>
              <a:rPr lang="en-US" dirty="0"/>
              <a:t>Humans are made up of ______ and ______.</a:t>
            </a:r>
          </a:p>
          <a:p>
            <a:pPr marL="514350" indent="-514350">
              <a:buFont typeface="+mj-lt"/>
              <a:buAutoNum type="arabicPeriod"/>
            </a:pPr>
            <a:r>
              <a:rPr lang="en-US" dirty="0"/>
              <a:t>_________ is the taking of any life.</a:t>
            </a:r>
          </a:p>
          <a:p>
            <a:pPr marL="514350" indent="-514350">
              <a:buFont typeface="+mj-lt"/>
              <a:buAutoNum type="arabicPeriod"/>
            </a:pPr>
            <a:r>
              <a:rPr lang="en-US" dirty="0"/>
              <a:t>_________ is the taking of innocent life.</a:t>
            </a:r>
          </a:p>
          <a:p>
            <a:pPr marL="514350" indent="-514350">
              <a:buFont typeface="+mj-lt"/>
              <a:buAutoNum type="arabicPeriod"/>
            </a:pPr>
            <a:r>
              <a:rPr lang="en-US" dirty="0"/>
              <a:t>Capital Punishment, suicide, </a:t>
            </a:r>
            <a:r>
              <a:rPr lang="en-US" dirty="0" smtClean="0"/>
              <a:t>self- </a:t>
            </a:r>
            <a:r>
              <a:rPr lang="en-US" dirty="0" err="1" smtClean="0"/>
              <a:t>defence</a:t>
            </a:r>
            <a:r>
              <a:rPr lang="en-US" dirty="0"/>
              <a:t>, and war are examples of killing, which violate the _____ Commandment.</a:t>
            </a:r>
          </a:p>
          <a:p>
            <a:pPr marL="514350" indent="-514350">
              <a:buFont typeface="+mj-lt"/>
              <a:buAutoNum type="arabicPeriod"/>
            </a:pPr>
            <a:r>
              <a:rPr lang="en-US" dirty="0"/>
              <a:t>Risking our lives with foolish stunts is a violation of the Fifth Commandment – True or False.</a:t>
            </a:r>
          </a:p>
        </p:txBody>
      </p:sp>
    </p:spTree>
    <p:extLst>
      <p:ext uri="{BB962C8B-B14F-4D97-AF65-F5344CB8AC3E}">
        <p14:creationId xmlns:p14="http://schemas.microsoft.com/office/powerpoint/2010/main" val="34503584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5"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94097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81863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36570" y="461899"/>
            <a:ext cx="3070225" cy="696595"/>
          </a:xfrm>
          <a:prstGeom prst="rect">
            <a:avLst/>
          </a:prstGeom>
        </p:spPr>
        <p:txBody>
          <a:bodyPr vert="horz" wrap="square" lIns="0" tIns="13335" rIns="0" bIns="0" rtlCol="0">
            <a:spAutoFit/>
          </a:bodyPr>
          <a:lstStyle/>
          <a:p>
            <a:pPr marL="12700">
              <a:lnSpc>
                <a:spcPct val="100000"/>
              </a:lnSpc>
              <a:spcBef>
                <a:spcPts val="105"/>
              </a:spcBef>
            </a:pPr>
            <a:r>
              <a:rPr dirty="0"/>
              <a:t>7</a:t>
            </a:r>
            <a:r>
              <a:rPr spc="-60" dirty="0"/>
              <a:t> </a:t>
            </a:r>
            <a:r>
              <a:rPr spc="-15" dirty="0"/>
              <a:t>Sacraments</a:t>
            </a:r>
          </a:p>
        </p:txBody>
      </p:sp>
      <p:sp>
        <p:nvSpPr>
          <p:cNvPr id="3" name="object 3"/>
          <p:cNvSpPr txBox="1"/>
          <p:nvPr/>
        </p:nvSpPr>
        <p:spPr>
          <a:xfrm>
            <a:off x="535940" y="1511020"/>
            <a:ext cx="8303260" cy="4272965"/>
          </a:xfrm>
          <a:prstGeom prst="rect">
            <a:avLst/>
          </a:prstGeom>
        </p:spPr>
        <p:txBody>
          <a:bodyPr vert="horz" wrap="square" lIns="0" tIns="60960" rIns="0" bIns="0" rtlCol="0">
            <a:spAutoFit/>
          </a:bodyPr>
          <a:lstStyle/>
          <a:p>
            <a:pPr marL="355600" indent="-342900">
              <a:lnSpc>
                <a:spcPct val="100000"/>
              </a:lnSpc>
              <a:spcBef>
                <a:spcPts val="480"/>
              </a:spcBef>
              <a:buFont typeface="Arial"/>
              <a:buChar char="•"/>
              <a:tabLst>
                <a:tab pos="354965" algn="l"/>
                <a:tab pos="355600" algn="l"/>
              </a:tabLst>
            </a:pPr>
            <a:r>
              <a:rPr sz="3200" spc="-5" dirty="0">
                <a:latin typeface="Carlito"/>
                <a:cs typeface="Carlito"/>
              </a:rPr>
              <a:t>Baptism: </a:t>
            </a:r>
            <a:r>
              <a:rPr sz="3200" dirty="0">
                <a:latin typeface="Carlito"/>
                <a:cs typeface="Carlito"/>
              </a:rPr>
              <a:t>Mt</a:t>
            </a:r>
            <a:r>
              <a:rPr sz="3200" spc="35" dirty="0">
                <a:latin typeface="Carlito"/>
                <a:cs typeface="Carlito"/>
              </a:rPr>
              <a:t> </a:t>
            </a:r>
            <a:r>
              <a:rPr sz="3200" spc="-10" dirty="0">
                <a:latin typeface="Carlito"/>
                <a:cs typeface="Carlito"/>
              </a:rPr>
              <a:t>28:18-20</a:t>
            </a:r>
            <a:endParaRPr sz="3200" dirty="0">
              <a:latin typeface="Carlito"/>
              <a:cs typeface="Carlito"/>
            </a:endParaRPr>
          </a:p>
          <a:p>
            <a:pPr marL="355600" indent="-342900">
              <a:lnSpc>
                <a:spcPct val="100000"/>
              </a:lnSpc>
              <a:spcBef>
                <a:spcPts val="385"/>
              </a:spcBef>
              <a:buFont typeface="Arial"/>
              <a:buChar char="•"/>
              <a:tabLst>
                <a:tab pos="354965" algn="l"/>
                <a:tab pos="355600" algn="l"/>
              </a:tabLst>
            </a:pPr>
            <a:r>
              <a:rPr sz="3200" spc="-10" dirty="0">
                <a:latin typeface="Carlito"/>
                <a:cs typeface="Carlito"/>
              </a:rPr>
              <a:t>Eucharist: </a:t>
            </a:r>
            <a:r>
              <a:rPr sz="3200" dirty="0">
                <a:latin typeface="Carlito"/>
                <a:cs typeface="Carlito"/>
              </a:rPr>
              <a:t>Mk</a:t>
            </a:r>
            <a:r>
              <a:rPr sz="3200" spc="25" dirty="0">
                <a:latin typeface="Carlito"/>
                <a:cs typeface="Carlito"/>
              </a:rPr>
              <a:t> </a:t>
            </a:r>
            <a:r>
              <a:rPr sz="3200" spc="-5" dirty="0">
                <a:latin typeface="Carlito"/>
                <a:cs typeface="Carlito"/>
              </a:rPr>
              <a:t>14:22-25</a:t>
            </a:r>
            <a:endParaRPr sz="3200" dirty="0">
              <a:latin typeface="Carlito"/>
              <a:cs typeface="Carlito"/>
            </a:endParaRPr>
          </a:p>
          <a:p>
            <a:pPr marL="355600" indent="-342900">
              <a:lnSpc>
                <a:spcPts val="3650"/>
              </a:lnSpc>
              <a:spcBef>
                <a:spcPts val="385"/>
              </a:spcBef>
              <a:buFont typeface="Arial"/>
              <a:buChar char="•"/>
              <a:tabLst>
                <a:tab pos="354965" algn="l"/>
                <a:tab pos="355600" algn="l"/>
              </a:tabLst>
            </a:pPr>
            <a:r>
              <a:rPr sz="3200" spc="-5" dirty="0">
                <a:latin typeface="Carlito"/>
                <a:cs typeface="Carlito"/>
              </a:rPr>
              <a:t>Confirmation: </a:t>
            </a:r>
            <a:r>
              <a:rPr sz="3200" dirty="0">
                <a:latin typeface="Carlito"/>
                <a:cs typeface="Carlito"/>
              </a:rPr>
              <a:t>Jn </a:t>
            </a:r>
            <a:r>
              <a:rPr sz="3200" spc="-5" dirty="0">
                <a:latin typeface="Carlito"/>
                <a:cs typeface="Carlito"/>
              </a:rPr>
              <a:t>7:37-39; 14:26; 20:22;</a:t>
            </a:r>
            <a:r>
              <a:rPr sz="3200" spc="95" dirty="0">
                <a:latin typeface="Carlito"/>
                <a:cs typeface="Carlito"/>
              </a:rPr>
              <a:t> </a:t>
            </a:r>
            <a:r>
              <a:rPr sz="3200" spc="-5" dirty="0" smtClean="0">
                <a:latin typeface="Carlito"/>
                <a:cs typeface="Carlito"/>
              </a:rPr>
              <a:t>Acts</a:t>
            </a:r>
            <a:r>
              <a:rPr sz="3200" dirty="0" smtClean="0">
                <a:latin typeface="Carlito"/>
                <a:cs typeface="Carlito"/>
              </a:rPr>
              <a:t>1:8</a:t>
            </a:r>
            <a:r>
              <a:rPr sz="3200" dirty="0">
                <a:latin typeface="Carlito"/>
                <a:cs typeface="Carlito"/>
              </a:rPr>
              <a:t>;</a:t>
            </a:r>
            <a:r>
              <a:rPr sz="3200" spc="15" dirty="0">
                <a:latin typeface="Carlito"/>
                <a:cs typeface="Carlito"/>
              </a:rPr>
              <a:t> </a:t>
            </a:r>
            <a:r>
              <a:rPr sz="3200" dirty="0">
                <a:latin typeface="Carlito"/>
                <a:cs typeface="Carlito"/>
              </a:rPr>
              <a:t>2:4</a:t>
            </a:r>
          </a:p>
          <a:p>
            <a:pPr marL="355600" indent="-342900">
              <a:lnSpc>
                <a:spcPct val="100000"/>
              </a:lnSpc>
              <a:spcBef>
                <a:spcPts val="385"/>
              </a:spcBef>
              <a:buFont typeface="Arial"/>
              <a:buChar char="•"/>
              <a:tabLst>
                <a:tab pos="354965" algn="l"/>
                <a:tab pos="355600" algn="l"/>
              </a:tabLst>
            </a:pPr>
            <a:r>
              <a:rPr sz="3200" spc="-5" dirty="0">
                <a:latin typeface="Carlito"/>
                <a:cs typeface="Carlito"/>
              </a:rPr>
              <a:t>Penance: </a:t>
            </a:r>
            <a:r>
              <a:rPr sz="3200" dirty="0">
                <a:latin typeface="Carlito"/>
                <a:cs typeface="Carlito"/>
              </a:rPr>
              <a:t>Jn</a:t>
            </a:r>
            <a:r>
              <a:rPr sz="3200" spc="-35" dirty="0">
                <a:latin typeface="Carlito"/>
                <a:cs typeface="Carlito"/>
              </a:rPr>
              <a:t> </a:t>
            </a:r>
            <a:r>
              <a:rPr sz="3200" spc="-5" dirty="0">
                <a:latin typeface="Carlito"/>
                <a:cs typeface="Carlito"/>
              </a:rPr>
              <a:t>20:21-23</a:t>
            </a:r>
            <a:endParaRPr sz="3200" dirty="0">
              <a:latin typeface="Carlito"/>
              <a:cs typeface="Carlito"/>
            </a:endParaRPr>
          </a:p>
          <a:p>
            <a:pPr marL="355600" indent="-342900">
              <a:lnSpc>
                <a:spcPct val="100000"/>
              </a:lnSpc>
              <a:spcBef>
                <a:spcPts val="385"/>
              </a:spcBef>
              <a:buFont typeface="Arial"/>
              <a:buChar char="•"/>
              <a:tabLst>
                <a:tab pos="354965" algn="l"/>
                <a:tab pos="355600" algn="l"/>
              </a:tabLst>
            </a:pPr>
            <a:r>
              <a:rPr sz="3200" spc="-5" dirty="0">
                <a:latin typeface="Carlito"/>
                <a:cs typeface="Carlito"/>
              </a:rPr>
              <a:t>Anointing of </a:t>
            </a:r>
            <a:r>
              <a:rPr sz="3200" dirty="0">
                <a:latin typeface="Carlito"/>
                <a:cs typeface="Carlito"/>
              </a:rPr>
              <a:t>the </a:t>
            </a:r>
            <a:r>
              <a:rPr sz="3200" spc="-5" dirty="0">
                <a:latin typeface="Carlito"/>
                <a:cs typeface="Carlito"/>
              </a:rPr>
              <a:t>Sick: </a:t>
            </a:r>
            <a:r>
              <a:rPr sz="3200" dirty="0">
                <a:latin typeface="Carlito"/>
                <a:cs typeface="Carlito"/>
              </a:rPr>
              <a:t>Mk 6:13; Jas</a:t>
            </a:r>
            <a:r>
              <a:rPr sz="3200" spc="70" dirty="0">
                <a:latin typeface="Carlito"/>
                <a:cs typeface="Carlito"/>
              </a:rPr>
              <a:t> </a:t>
            </a:r>
            <a:r>
              <a:rPr sz="3200" dirty="0">
                <a:latin typeface="Carlito"/>
                <a:cs typeface="Carlito"/>
              </a:rPr>
              <a:t>5:14</a:t>
            </a:r>
          </a:p>
          <a:p>
            <a:pPr marL="355600" indent="-342900">
              <a:lnSpc>
                <a:spcPct val="100000"/>
              </a:lnSpc>
              <a:spcBef>
                <a:spcPts val="385"/>
              </a:spcBef>
              <a:buFont typeface="Arial"/>
              <a:buChar char="•"/>
              <a:tabLst>
                <a:tab pos="354965" algn="l"/>
                <a:tab pos="355600" algn="l"/>
              </a:tabLst>
            </a:pPr>
            <a:r>
              <a:rPr sz="3200" spc="-10" dirty="0">
                <a:latin typeface="Carlito"/>
                <a:cs typeface="Carlito"/>
              </a:rPr>
              <a:t>Matrimony: </a:t>
            </a:r>
            <a:r>
              <a:rPr sz="3200" dirty="0">
                <a:latin typeface="Carlito"/>
                <a:cs typeface="Carlito"/>
              </a:rPr>
              <a:t>Mt </a:t>
            </a:r>
            <a:r>
              <a:rPr sz="3200" spc="-5" dirty="0">
                <a:latin typeface="Carlito"/>
                <a:cs typeface="Carlito"/>
              </a:rPr>
              <a:t>19:4-6; </a:t>
            </a:r>
            <a:r>
              <a:rPr sz="3200" dirty="0">
                <a:latin typeface="Carlito"/>
                <a:cs typeface="Carlito"/>
              </a:rPr>
              <a:t>Jn</a:t>
            </a:r>
            <a:r>
              <a:rPr sz="3200" spc="55" dirty="0">
                <a:latin typeface="Carlito"/>
                <a:cs typeface="Carlito"/>
              </a:rPr>
              <a:t> </a:t>
            </a:r>
            <a:r>
              <a:rPr sz="3200" spc="-5" dirty="0">
                <a:latin typeface="Carlito"/>
                <a:cs typeface="Carlito"/>
              </a:rPr>
              <a:t>2:1-11</a:t>
            </a:r>
            <a:endParaRPr sz="3200" dirty="0">
              <a:latin typeface="Carlito"/>
              <a:cs typeface="Carlito"/>
            </a:endParaRPr>
          </a:p>
          <a:p>
            <a:pPr marL="355600" indent="-342900">
              <a:lnSpc>
                <a:spcPct val="100000"/>
              </a:lnSpc>
              <a:spcBef>
                <a:spcPts val="385"/>
              </a:spcBef>
              <a:buFont typeface="Arial"/>
              <a:buChar char="•"/>
              <a:tabLst>
                <a:tab pos="354965" algn="l"/>
                <a:tab pos="355600" algn="l"/>
              </a:tabLst>
            </a:pPr>
            <a:r>
              <a:rPr sz="3200" spc="-5" dirty="0">
                <a:latin typeface="Carlito"/>
                <a:cs typeface="Carlito"/>
              </a:rPr>
              <a:t>Holy </a:t>
            </a:r>
            <a:r>
              <a:rPr sz="3200" spc="-20" dirty="0">
                <a:latin typeface="Carlito"/>
                <a:cs typeface="Carlito"/>
              </a:rPr>
              <a:t>Orders: </a:t>
            </a:r>
            <a:r>
              <a:rPr sz="3200" spc="-5" dirty="0">
                <a:latin typeface="Carlito"/>
                <a:cs typeface="Carlito"/>
              </a:rPr>
              <a:t>Lk 22:19; Jn 13:1-15; Acts</a:t>
            </a:r>
            <a:r>
              <a:rPr sz="3200" spc="110" dirty="0">
                <a:latin typeface="Carlito"/>
                <a:cs typeface="Carlito"/>
              </a:rPr>
              <a:t> </a:t>
            </a:r>
            <a:r>
              <a:rPr sz="3200" dirty="0">
                <a:latin typeface="Carlito"/>
                <a:cs typeface="Carlito"/>
              </a:rPr>
              <a:t>6:6</a:t>
            </a:r>
          </a:p>
        </p:txBody>
      </p:sp>
    </p:spTree>
    <p:extLst>
      <p:ext uri="{BB962C8B-B14F-4D97-AF65-F5344CB8AC3E}">
        <p14:creationId xmlns:p14="http://schemas.microsoft.com/office/powerpoint/2010/main" val="6884951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92832" y="461899"/>
            <a:ext cx="4959985" cy="696595"/>
          </a:xfrm>
          <a:prstGeom prst="rect">
            <a:avLst/>
          </a:prstGeom>
        </p:spPr>
        <p:txBody>
          <a:bodyPr vert="horz" wrap="square" lIns="0" tIns="13335" rIns="0" bIns="0" rtlCol="0">
            <a:spAutoFit/>
          </a:bodyPr>
          <a:lstStyle/>
          <a:p>
            <a:pPr marL="12700">
              <a:lnSpc>
                <a:spcPct val="100000"/>
              </a:lnSpc>
              <a:spcBef>
                <a:spcPts val="105"/>
              </a:spcBef>
            </a:pPr>
            <a:r>
              <a:rPr spc="-5" dirty="0"/>
              <a:t>Baptism: </a:t>
            </a:r>
            <a:r>
              <a:rPr dirty="0"/>
              <a:t>Mt</a:t>
            </a:r>
            <a:r>
              <a:rPr spc="-30" dirty="0"/>
              <a:t> </a:t>
            </a:r>
            <a:r>
              <a:rPr spc="-5" dirty="0"/>
              <a:t>28:18-20</a:t>
            </a:r>
          </a:p>
        </p:txBody>
      </p:sp>
      <p:sp>
        <p:nvSpPr>
          <p:cNvPr id="3" name="object 3"/>
          <p:cNvSpPr txBox="1"/>
          <p:nvPr/>
        </p:nvSpPr>
        <p:spPr>
          <a:xfrm>
            <a:off x="535940" y="1607946"/>
            <a:ext cx="7858759" cy="3928745"/>
          </a:xfrm>
          <a:prstGeom prst="rect">
            <a:avLst/>
          </a:prstGeom>
        </p:spPr>
        <p:txBody>
          <a:bodyPr vert="horz" wrap="square" lIns="0" tIns="13335" rIns="0" bIns="0" rtlCol="0">
            <a:spAutoFit/>
          </a:bodyPr>
          <a:lstStyle/>
          <a:p>
            <a:pPr marL="12700" marR="19050">
              <a:lnSpc>
                <a:spcPct val="100000"/>
              </a:lnSpc>
              <a:spcBef>
                <a:spcPts val="105"/>
              </a:spcBef>
            </a:pPr>
            <a:r>
              <a:rPr sz="3200" dirty="0">
                <a:latin typeface="Carlito"/>
                <a:cs typeface="Carlito"/>
              </a:rPr>
              <a:t>And Jesus </a:t>
            </a:r>
            <a:r>
              <a:rPr sz="3200" spc="-5" dirty="0">
                <a:latin typeface="Carlito"/>
                <a:cs typeface="Carlito"/>
              </a:rPr>
              <a:t>came </a:t>
            </a:r>
            <a:r>
              <a:rPr sz="3200" dirty="0">
                <a:latin typeface="Carlito"/>
                <a:cs typeface="Carlito"/>
              </a:rPr>
              <a:t>and </a:t>
            </a:r>
            <a:r>
              <a:rPr sz="3200" spc="-30" dirty="0">
                <a:latin typeface="Carlito"/>
                <a:cs typeface="Carlito"/>
              </a:rPr>
              <a:t>spoke </a:t>
            </a:r>
            <a:r>
              <a:rPr sz="3200" spc="-20" dirty="0">
                <a:latin typeface="Carlito"/>
                <a:cs typeface="Carlito"/>
              </a:rPr>
              <a:t>to </a:t>
            </a:r>
            <a:r>
              <a:rPr sz="3200" spc="-5" dirty="0">
                <a:latin typeface="Carlito"/>
                <a:cs typeface="Carlito"/>
              </a:rPr>
              <a:t>them, saying, </a:t>
            </a:r>
            <a:r>
              <a:rPr sz="3200" spc="-70" dirty="0">
                <a:latin typeface="Carlito"/>
                <a:cs typeface="Carlito"/>
              </a:rPr>
              <a:t>“All  </a:t>
            </a:r>
            <a:r>
              <a:rPr sz="3200" dirty="0">
                <a:latin typeface="Carlito"/>
                <a:cs typeface="Carlito"/>
              </a:rPr>
              <a:t>authority </a:t>
            </a:r>
            <a:r>
              <a:rPr sz="3200" spc="-5" dirty="0">
                <a:latin typeface="Carlito"/>
                <a:cs typeface="Carlito"/>
              </a:rPr>
              <a:t>has been </a:t>
            </a:r>
            <a:r>
              <a:rPr sz="3200" spc="-10" dirty="0">
                <a:latin typeface="Carlito"/>
                <a:cs typeface="Carlito"/>
              </a:rPr>
              <a:t>given </a:t>
            </a:r>
            <a:r>
              <a:rPr sz="3200" spc="-20" dirty="0">
                <a:latin typeface="Carlito"/>
                <a:cs typeface="Carlito"/>
              </a:rPr>
              <a:t>to </a:t>
            </a:r>
            <a:r>
              <a:rPr sz="3200" dirty="0">
                <a:latin typeface="Carlito"/>
                <a:cs typeface="Carlito"/>
              </a:rPr>
              <a:t>Me </a:t>
            </a:r>
            <a:r>
              <a:rPr sz="3200" spc="-10" dirty="0">
                <a:latin typeface="Carlito"/>
                <a:cs typeface="Carlito"/>
              </a:rPr>
              <a:t>in </a:t>
            </a:r>
            <a:r>
              <a:rPr sz="3200" spc="-15" dirty="0">
                <a:latin typeface="Carlito"/>
                <a:cs typeface="Carlito"/>
              </a:rPr>
              <a:t>heaven </a:t>
            </a:r>
            <a:r>
              <a:rPr sz="3200" dirty="0">
                <a:latin typeface="Carlito"/>
                <a:cs typeface="Carlito"/>
              </a:rPr>
              <a:t>and  on earth. </a:t>
            </a:r>
            <a:r>
              <a:rPr sz="3200" spc="-5" dirty="0">
                <a:latin typeface="Carlito"/>
                <a:cs typeface="Carlito"/>
              </a:rPr>
              <a:t>Go </a:t>
            </a:r>
            <a:r>
              <a:rPr sz="3200" spc="-20" dirty="0">
                <a:latin typeface="Carlito"/>
                <a:cs typeface="Carlito"/>
              </a:rPr>
              <a:t>therefore </a:t>
            </a:r>
            <a:r>
              <a:rPr sz="3200" dirty="0">
                <a:latin typeface="Carlito"/>
                <a:cs typeface="Carlito"/>
              </a:rPr>
              <a:t>and </a:t>
            </a:r>
            <a:r>
              <a:rPr sz="3200" spc="-30" dirty="0">
                <a:latin typeface="Carlito"/>
                <a:cs typeface="Carlito"/>
              </a:rPr>
              <a:t>make </a:t>
            </a:r>
            <a:r>
              <a:rPr sz="3200" spc="-10" dirty="0">
                <a:latin typeface="Carlito"/>
                <a:cs typeface="Carlito"/>
              </a:rPr>
              <a:t>disciples </a:t>
            </a:r>
            <a:r>
              <a:rPr sz="3200" dirty="0">
                <a:latin typeface="Carlito"/>
                <a:cs typeface="Carlito"/>
              </a:rPr>
              <a:t>of all  the </a:t>
            </a:r>
            <a:r>
              <a:rPr sz="3200" spc="-10" dirty="0">
                <a:latin typeface="Carlito"/>
                <a:cs typeface="Carlito"/>
              </a:rPr>
              <a:t>nations, </a:t>
            </a:r>
            <a:r>
              <a:rPr sz="3200" spc="-5" dirty="0">
                <a:latin typeface="Carlito"/>
                <a:cs typeface="Carlito"/>
              </a:rPr>
              <a:t>baptizing </a:t>
            </a:r>
            <a:r>
              <a:rPr sz="3200" dirty="0">
                <a:latin typeface="Carlito"/>
                <a:cs typeface="Carlito"/>
              </a:rPr>
              <a:t>them in the </a:t>
            </a:r>
            <a:r>
              <a:rPr sz="3200" spc="-5" dirty="0">
                <a:latin typeface="Carlito"/>
                <a:cs typeface="Carlito"/>
              </a:rPr>
              <a:t>name of </a:t>
            </a:r>
            <a:r>
              <a:rPr sz="3200" dirty="0">
                <a:latin typeface="Carlito"/>
                <a:cs typeface="Carlito"/>
              </a:rPr>
              <a:t>the  </a:t>
            </a:r>
            <a:r>
              <a:rPr sz="3200" spc="-20" dirty="0">
                <a:latin typeface="Carlito"/>
                <a:cs typeface="Carlito"/>
              </a:rPr>
              <a:t>Father </a:t>
            </a:r>
            <a:r>
              <a:rPr sz="3200" spc="-5" dirty="0">
                <a:latin typeface="Carlito"/>
                <a:cs typeface="Carlito"/>
              </a:rPr>
              <a:t>and </a:t>
            </a:r>
            <a:r>
              <a:rPr sz="3200" dirty="0">
                <a:latin typeface="Carlito"/>
                <a:cs typeface="Carlito"/>
              </a:rPr>
              <a:t>of </a:t>
            </a:r>
            <a:r>
              <a:rPr sz="3200" spc="-10" dirty="0">
                <a:latin typeface="Carlito"/>
                <a:cs typeface="Carlito"/>
              </a:rPr>
              <a:t>the </a:t>
            </a:r>
            <a:r>
              <a:rPr sz="3200" dirty="0">
                <a:latin typeface="Carlito"/>
                <a:cs typeface="Carlito"/>
              </a:rPr>
              <a:t>Son and of the</a:t>
            </a:r>
            <a:r>
              <a:rPr sz="3200" spc="15" dirty="0">
                <a:latin typeface="Carlito"/>
                <a:cs typeface="Carlito"/>
              </a:rPr>
              <a:t> </a:t>
            </a:r>
            <a:r>
              <a:rPr sz="3200" spc="-5" dirty="0">
                <a:latin typeface="Carlito"/>
                <a:cs typeface="Carlito"/>
              </a:rPr>
              <a:t>Holy</a:t>
            </a:r>
            <a:endParaRPr sz="3200" dirty="0">
              <a:latin typeface="Carlito"/>
              <a:cs typeface="Carlito"/>
            </a:endParaRPr>
          </a:p>
          <a:p>
            <a:pPr marL="12700" marR="5080">
              <a:lnSpc>
                <a:spcPct val="100000"/>
              </a:lnSpc>
              <a:spcBef>
                <a:spcPts val="5"/>
              </a:spcBef>
            </a:pPr>
            <a:r>
              <a:rPr sz="3200" spc="-5" dirty="0">
                <a:latin typeface="Carlito"/>
                <a:cs typeface="Carlito"/>
              </a:rPr>
              <a:t>Spirit, teaching </a:t>
            </a:r>
            <a:r>
              <a:rPr sz="3200" dirty="0">
                <a:latin typeface="Carlito"/>
                <a:cs typeface="Carlito"/>
              </a:rPr>
              <a:t>them </a:t>
            </a:r>
            <a:r>
              <a:rPr sz="3200" spc="-20" dirty="0">
                <a:latin typeface="Carlito"/>
                <a:cs typeface="Carlito"/>
              </a:rPr>
              <a:t>to </a:t>
            </a:r>
            <a:r>
              <a:rPr sz="3200" spc="-10" dirty="0">
                <a:latin typeface="Carlito"/>
                <a:cs typeface="Carlito"/>
              </a:rPr>
              <a:t>observe </a:t>
            </a:r>
            <a:r>
              <a:rPr sz="3200" dirty="0">
                <a:latin typeface="Carlito"/>
                <a:cs typeface="Carlito"/>
              </a:rPr>
              <a:t>all things </a:t>
            </a:r>
            <a:r>
              <a:rPr sz="3200" spc="-10" dirty="0">
                <a:latin typeface="Carlito"/>
                <a:cs typeface="Carlito"/>
              </a:rPr>
              <a:t>that </a:t>
            </a:r>
            <a:r>
              <a:rPr sz="3200" dirty="0">
                <a:latin typeface="Carlito"/>
                <a:cs typeface="Carlito"/>
              </a:rPr>
              <a:t>I  </a:t>
            </a:r>
            <a:r>
              <a:rPr sz="3200" spc="-25" dirty="0">
                <a:latin typeface="Carlito"/>
                <a:cs typeface="Carlito"/>
              </a:rPr>
              <a:t>have </a:t>
            </a:r>
            <a:r>
              <a:rPr sz="3200" spc="-5" dirty="0">
                <a:latin typeface="Carlito"/>
                <a:cs typeface="Carlito"/>
              </a:rPr>
              <a:t>commanded </a:t>
            </a:r>
            <a:r>
              <a:rPr sz="3200" spc="-10" dirty="0">
                <a:latin typeface="Carlito"/>
                <a:cs typeface="Carlito"/>
              </a:rPr>
              <a:t>you; </a:t>
            </a:r>
            <a:r>
              <a:rPr sz="3200" dirty="0">
                <a:latin typeface="Carlito"/>
                <a:cs typeface="Carlito"/>
              </a:rPr>
              <a:t>and </a:t>
            </a:r>
            <a:r>
              <a:rPr sz="3200" spc="-20" dirty="0">
                <a:latin typeface="Carlito"/>
                <a:cs typeface="Carlito"/>
              </a:rPr>
              <a:t>lo, </a:t>
            </a:r>
            <a:r>
              <a:rPr sz="3200" dirty="0">
                <a:latin typeface="Carlito"/>
                <a:cs typeface="Carlito"/>
              </a:rPr>
              <a:t>I am with </a:t>
            </a:r>
            <a:r>
              <a:rPr sz="3200" spc="-15" dirty="0">
                <a:latin typeface="Carlito"/>
                <a:cs typeface="Carlito"/>
              </a:rPr>
              <a:t>you  </a:t>
            </a:r>
            <a:r>
              <a:rPr sz="3200" spc="-20" dirty="0">
                <a:latin typeface="Carlito"/>
                <a:cs typeface="Carlito"/>
              </a:rPr>
              <a:t>always, </a:t>
            </a:r>
            <a:r>
              <a:rPr sz="3200" i="1" spc="-5" dirty="0">
                <a:latin typeface="Carlito"/>
                <a:cs typeface="Carlito"/>
              </a:rPr>
              <a:t>even </a:t>
            </a:r>
            <a:r>
              <a:rPr sz="3200" spc="-20" dirty="0">
                <a:latin typeface="Carlito"/>
                <a:cs typeface="Carlito"/>
              </a:rPr>
              <a:t>to </a:t>
            </a:r>
            <a:r>
              <a:rPr sz="3200" dirty="0">
                <a:latin typeface="Carlito"/>
                <a:cs typeface="Carlito"/>
              </a:rPr>
              <a:t>the end </a:t>
            </a:r>
            <a:r>
              <a:rPr sz="3200" spc="5" dirty="0">
                <a:latin typeface="Carlito"/>
                <a:cs typeface="Carlito"/>
              </a:rPr>
              <a:t>of </a:t>
            </a:r>
            <a:r>
              <a:rPr sz="3200" dirty="0">
                <a:latin typeface="Carlito"/>
                <a:cs typeface="Carlito"/>
              </a:rPr>
              <a:t>the </a:t>
            </a:r>
            <a:r>
              <a:rPr sz="3200" spc="-55" dirty="0">
                <a:latin typeface="Carlito"/>
                <a:cs typeface="Carlito"/>
              </a:rPr>
              <a:t>age.”</a:t>
            </a:r>
            <a:r>
              <a:rPr sz="3200" spc="-15" dirty="0">
                <a:latin typeface="Carlito"/>
                <a:cs typeface="Carlito"/>
              </a:rPr>
              <a:t> </a:t>
            </a:r>
            <a:r>
              <a:rPr sz="3200" dirty="0">
                <a:latin typeface="Carlito"/>
                <a:cs typeface="Carlito"/>
              </a:rPr>
              <a:t>Amen.</a:t>
            </a:r>
          </a:p>
        </p:txBody>
      </p:sp>
    </p:spTree>
    <p:extLst>
      <p:ext uri="{BB962C8B-B14F-4D97-AF65-F5344CB8AC3E}">
        <p14:creationId xmlns:p14="http://schemas.microsoft.com/office/powerpoint/2010/main" val="31976317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40429" y="157429"/>
            <a:ext cx="2263775" cy="697230"/>
          </a:xfrm>
          <a:prstGeom prst="rect">
            <a:avLst/>
          </a:prstGeom>
        </p:spPr>
        <p:txBody>
          <a:bodyPr vert="horz" wrap="square" lIns="0" tIns="13335" rIns="0" bIns="0" rtlCol="0">
            <a:spAutoFit/>
          </a:bodyPr>
          <a:lstStyle/>
          <a:p>
            <a:pPr marL="12700">
              <a:lnSpc>
                <a:spcPct val="100000"/>
              </a:lnSpc>
              <a:spcBef>
                <a:spcPts val="105"/>
              </a:spcBef>
            </a:pPr>
            <a:r>
              <a:rPr spc="-10" dirty="0"/>
              <a:t>Eucharist:</a:t>
            </a:r>
          </a:p>
        </p:txBody>
      </p:sp>
      <p:sp>
        <p:nvSpPr>
          <p:cNvPr id="3" name="object 3"/>
          <p:cNvSpPr txBox="1"/>
          <p:nvPr/>
        </p:nvSpPr>
        <p:spPr>
          <a:xfrm>
            <a:off x="535940" y="924813"/>
            <a:ext cx="4913630" cy="452120"/>
          </a:xfrm>
          <a:prstGeom prst="rect">
            <a:avLst/>
          </a:prstGeom>
        </p:spPr>
        <p:txBody>
          <a:bodyPr vert="horz" wrap="square" lIns="0" tIns="12065" rIns="0" bIns="0" rtlCol="0">
            <a:spAutoFit/>
          </a:bodyPr>
          <a:lstStyle/>
          <a:p>
            <a:pPr marL="12700">
              <a:lnSpc>
                <a:spcPct val="100000"/>
              </a:lnSpc>
              <a:spcBef>
                <a:spcPts val="95"/>
              </a:spcBef>
            </a:pPr>
            <a:r>
              <a:rPr sz="2800" b="1" spc="-10" dirty="0">
                <a:latin typeface="Carlito"/>
                <a:cs typeface="Carlito"/>
              </a:rPr>
              <a:t>Jesus </a:t>
            </a:r>
            <a:r>
              <a:rPr sz="2800" b="1" spc="-15" dirty="0">
                <a:latin typeface="Carlito"/>
                <a:cs typeface="Carlito"/>
              </a:rPr>
              <a:t>Institutes </a:t>
            </a:r>
            <a:r>
              <a:rPr sz="2800" b="1" spc="-5" dirty="0">
                <a:latin typeface="Carlito"/>
                <a:cs typeface="Carlito"/>
              </a:rPr>
              <a:t>the </a:t>
            </a:r>
            <a:r>
              <a:rPr sz="2800" b="1" spc="-35" dirty="0">
                <a:latin typeface="Carlito"/>
                <a:cs typeface="Carlito"/>
              </a:rPr>
              <a:t>Lord’s</a:t>
            </a:r>
            <a:r>
              <a:rPr sz="2800" b="1" spc="60" dirty="0">
                <a:latin typeface="Carlito"/>
                <a:cs typeface="Carlito"/>
              </a:rPr>
              <a:t> </a:t>
            </a:r>
            <a:r>
              <a:rPr sz="2800" b="1" spc="-5" dirty="0">
                <a:latin typeface="Carlito"/>
                <a:cs typeface="Carlito"/>
              </a:rPr>
              <a:t>Supper</a:t>
            </a:r>
            <a:endParaRPr sz="2800" dirty="0">
              <a:latin typeface="Carlito"/>
              <a:cs typeface="Carlito"/>
            </a:endParaRPr>
          </a:p>
        </p:txBody>
      </p:sp>
      <p:sp>
        <p:nvSpPr>
          <p:cNvPr id="4" name="object 4"/>
          <p:cNvSpPr txBox="1"/>
          <p:nvPr/>
        </p:nvSpPr>
        <p:spPr>
          <a:xfrm>
            <a:off x="535940" y="1436573"/>
            <a:ext cx="8190865" cy="3867150"/>
          </a:xfrm>
          <a:prstGeom prst="rect">
            <a:avLst/>
          </a:prstGeom>
          <a:solidFill>
            <a:srgbClr val="FFFF00"/>
          </a:solidFill>
        </p:spPr>
        <p:txBody>
          <a:bodyPr vert="horz" wrap="square" lIns="0" tIns="12065" rIns="0" bIns="0" rtlCol="0">
            <a:spAutoFit/>
          </a:bodyPr>
          <a:lstStyle/>
          <a:p>
            <a:pPr marL="12700" marR="168275">
              <a:lnSpc>
                <a:spcPct val="100000"/>
              </a:lnSpc>
              <a:spcBef>
                <a:spcPts val="95"/>
              </a:spcBef>
            </a:pPr>
            <a:r>
              <a:rPr sz="2800" spc="-5" dirty="0">
                <a:latin typeface="Carlito"/>
                <a:cs typeface="Carlito"/>
              </a:rPr>
              <a:t>Mk 14:22-25 - And as they </a:t>
            </a:r>
            <a:r>
              <a:rPr sz="2800" spc="-20" dirty="0">
                <a:latin typeface="Carlito"/>
                <a:cs typeface="Carlito"/>
              </a:rPr>
              <a:t>were </a:t>
            </a:r>
            <a:r>
              <a:rPr sz="2800" spc="-5" dirty="0">
                <a:latin typeface="Carlito"/>
                <a:cs typeface="Carlito"/>
              </a:rPr>
              <a:t>eating, Jesus </a:t>
            </a:r>
            <a:r>
              <a:rPr sz="2800" spc="-15" dirty="0">
                <a:latin typeface="Carlito"/>
                <a:cs typeface="Carlito"/>
              </a:rPr>
              <a:t>took  bread, </a:t>
            </a:r>
            <a:r>
              <a:rPr sz="2800" spc="-5" dirty="0">
                <a:latin typeface="Carlito"/>
                <a:cs typeface="Carlito"/>
              </a:rPr>
              <a:t>blessed and </a:t>
            </a:r>
            <a:r>
              <a:rPr sz="2800" spc="-35" dirty="0">
                <a:latin typeface="Carlito"/>
                <a:cs typeface="Carlito"/>
              </a:rPr>
              <a:t>broke </a:t>
            </a:r>
            <a:r>
              <a:rPr sz="2800" i="1" spc="-5" dirty="0">
                <a:latin typeface="Carlito"/>
                <a:cs typeface="Carlito"/>
              </a:rPr>
              <a:t>it, </a:t>
            </a:r>
            <a:r>
              <a:rPr sz="2800" spc="-5" dirty="0">
                <a:latin typeface="Carlito"/>
                <a:cs typeface="Carlito"/>
              </a:rPr>
              <a:t>and </a:t>
            </a:r>
            <a:r>
              <a:rPr sz="2800" spc="-35" dirty="0">
                <a:latin typeface="Carlito"/>
                <a:cs typeface="Carlito"/>
              </a:rPr>
              <a:t>gave </a:t>
            </a:r>
            <a:r>
              <a:rPr sz="2800" i="1" spc="-10" dirty="0">
                <a:latin typeface="Carlito"/>
                <a:cs typeface="Carlito"/>
              </a:rPr>
              <a:t>it </a:t>
            </a:r>
            <a:r>
              <a:rPr sz="2800" spc="-20" dirty="0">
                <a:latin typeface="Carlito"/>
                <a:cs typeface="Carlito"/>
              </a:rPr>
              <a:t>to </a:t>
            </a:r>
            <a:r>
              <a:rPr sz="2800" spc="-5" dirty="0">
                <a:latin typeface="Carlito"/>
                <a:cs typeface="Carlito"/>
              </a:rPr>
              <a:t>them and  </a:t>
            </a:r>
            <a:r>
              <a:rPr sz="2800" spc="-10" dirty="0">
                <a:latin typeface="Carlito"/>
                <a:cs typeface="Carlito"/>
              </a:rPr>
              <a:t>said, </a:t>
            </a:r>
            <a:r>
              <a:rPr sz="2800" spc="-35" dirty="0">
                <a:latin typeface="Carlito"/>
                <a:cs typeface="Carlito"/>
              </a:rPr>
              <a:t>“Take, </a:t>
            </a:r>
            <a:r>
              <a:rPr sz="2800" spc="-10" dirty="0">
                <a:latin typeface="Carlito"/>
                <a:cs typeface="Carlito"/>
              </a:rPr>
              <a:t>eat; this </a:t>
            </a:r>
            <a:r>
              <a:rPr sz="2800" spc="-5" dirty="0">
                <a:latin typeface="Carlito"/>
                <a:cs typeface="Carlito"/>
              </a:rPr>
              <a:t>is My </a:t>
            </a:r>
            <a:r>
              <a:rPr sz="2800" spc="-75" dirty="0">
                <a:latin typeface="Carlito"/>
                <a:cs typeface="Carlito"/>
              </a:rPr>
              <a:t>body.” </a:t>
            </a:r>
            <a:r>
              <a:rPr sz="2800" spc="-10" dirty="0">
                <a:latin typeface="Carlito"/>
                <a:cs typeface="Carlito"/>
              </a:rPr>
              <a:t>Then </a:t>
            </a:r>
            <a:r>
              <a:rPr sz="2800" spc="-5" dirty="0">
                <a:latin typeface="Carlito"/>
                <a:cs typeface="Carlito"/>
              </a:rPr>
              <a:t>He </a:t>
            </a:r>
            <a:r>
              <a:rPr sz="2800" spc="-15" dirty="0">
                <a:latin typeface="Carlito"/>
                <a:cs typeface="Carlito"/>
              </a:rPr>
              <a:t>took </a:t>
            </a:r>
            <a:r>
              <a:rPr sz="2800" spc="-5" dirty="0">
                <a:latin typeface="Carlito"/>
                <a:cs typeface="Carlito"/>
              </a:rPr>
              <a:t>the cup,  and when He </a:t>
            </a:r>
            <a:r>
              <a:rPr sz="2800" spc="-10" dirty="0">
                <a:latin typeface="Carlito"/>
                <a:cs typeface="Carlito"/>
              </a:rPr>
              <a:t>had given thanks </a:t>
            </a:r>
            <a:r>
              <a:rPr sz="2800" spc="-5" dirty="0">
                <a:latin typeface="Carlito"/>
                <a:cs typeface="Carlito"/>
              </a:rPr>
              <a:t>He </a:t>
            </a:r>
            <a:r>
              <a:rPr sz="2800" spc="-35" dirty="0">
                <a:latin typeface="Carlito"/>
                <a:cs typeface="Carlito"/>
              </a:rPr>
              <a:t>gave </a:t>
            </a:r>
            <a:r>
              <a:rPr sz="2800" i="1" spc="-10" dirty="0">
                <a:latin typeface="Carlito"/>
                <a:cs typeface="Carlito"/>
              </a:rPr>
              <a:t>it </a:t>
            </a:r>
            <a:r>
              <a:rPr sz="2800" spc="-20" dirty="0">
                <a:latin typeface="Carlito"/>
                <a:cs typeface="Carlito"/>
              </a:rPr>
              <a:t>to </a:t>
            </a:r>
            <a:r>
              <a:rPr sz="2800" spc="-5" dirty="0">
                <a:latin typeface="Carlito"/>
                <a:cs typeface="Carlito"/>
              </a:rPr>
              <a:t>them, and  </a:t>
            </a:r>
            <a:r>
              <a:rPr sz="2800" spc="-10" dirty="0">
                <a:latin typeface="Carlito"/>
                <a:cs typeface="Carlito"/>
              </a:rPr>
              <a:t>they </a:t>
            </a:r>
            <a:r>
              <a:rPr sz="2800" spc="-5" dirty="0">
                <a:latin typeface="Carlito"/>
                <a:cs typeface="Carlito"/>
              </a:rPr>
              <a:t>all </a:t>
            </a:r>
            <a:r>
              <a:rPr sz="2800" spc="-20" dirty="0">
                <a:latin typeface="Carlito"/>
                <a:cs typeface="Carlito"/>
              </a:rPr>
              <a:t>drank from </a:t>
            </a:r>
            <a:r>
              <a:rPr sz="2800" spc="-5" dirty="0">
                <a:latin typeface="Carlito"/>
                <a:cs typeface="Carlito"/>
              </a:rPr>
              <a:t>it. And He </a:t>
            </a:r>
            <a:r>
              <a:rPr sz="2800" spc="-10" dirty="0">
                <a:latin typeface="Carlito"/>
                <a:cs typeface="Carlito"/>
              </a:rPr>
              <a:t>said </a:t>
            </a:r>
            <a:r>
              <a:rPr sz="2800" spc="-20" dirty="0">
                <a:latin typeface="Carlito"/>
                <a:cs typeface="Carlito"/>
              </a:rPr>
              <a:t>to </a:t>
            </a:r>
            <a:r>
              <a:rPr sz="2800" spc="-5" dirty="0">
                <a:latin typeface="Carlito"/>
                <a:cs typeface="Carlito"/>
              </a:rPr>
              <a:t>them, </a:t>
            </a:r>
            <a:r>
              <a:rPr sz="2800" spc="15" dirty="0">
                <a:latin typeface="Carlito"/>
                <a:cs typeface="Carlito"/>
              </a:rPr>
              <a:t>“This </a:t>
            </a:r>
            <a:r>
              <a:rPr sz="2800" spc="-5" dirty="0">
                <a:latin typeface="Carlito"/>
                <a:cs typeface="Carlito"/>
              </a:rPr>
              <a:t>is My  </a:t>
            </a:r>
            <a:r>
              <a:rPr sz="2800" spc="-10" dirty="0">
                <a:latin typeface="Carlito"/>
                <a:cs typeface="Carlito"/>
              </a:rPr>
              <a:t>blood </a:t>
            </a:r>
            <a:r>
              <a:rPr sz="2800" spc="-5" dirty="0">
                <a:latin typeface="Carlito"/>
                <a:cs typeface="Carlito"/>
              </a:rPr>
              <a:t>of the </a:t>
            </a:r>
            <a:r>
              <a:rPr sz="2800" spc="-15" dirty="0">
                <a:latin typeface="Carlito"/>
                <a:cs typeface="Carlito"/>
              </a:rPr>
              <a:t>new covenant, </a:t>
            </a:r>
            <a:r>
              <a:rPr sz="2800" spc="-5" dirty="0">
                <a:latin typeface="Carlito"/>
                <a:cs typeface="Carlito"/>
              </a:rPr>
              <a:t>which is </a:t>
            </a:r>
            <a:r>
              <a:rPr sz="2800" spc="-10" dirty="0">
                <a:latin typeface="Carlito"/>
                <a:cs typeface="Carlito"/>
              </a:rPr>
              <a:t>shed</a:t>
            </a:r>
            <a:r>
              <a:rPr sz="2800" spc="140" dirty="0">
                <a:latin typeface="Carlito"/>
                <a:cs typeface="Carlito"/>
              </a:rPr>
              <a:t> </a:t>
            </a:r>
            <a:r>
              <a:rPr sz="2800" spc="-30" dirty="0">
                <a:latin typeface="Carlito"/>
                <a:cs typeface="Carlito"/>
              </a:rPr>
              <a:t>for</a:t>
            </a:r>
            <a:endParaRPr sz="2800" dirty="0">
              <a:latin typeface="Carlito"/>
              <a:cs typeface="Carlito"/>
            </a:endParaRPr>
          </a:p>
          <a:p>
            <a:pPr marL="12700" marR="5080">
              <a:lnSpc>
                <a:spcPct val="100000"/>
              </a:lnSpc>
              <a:spcBef>
                <a:spcPts val="10"/>
              </a:spcBef>
            </a:pPr>
            <a:r>
              <a:rPr sz="2800" spc="-50" dirty="0">
                <a:latin typeface="Carlito"/>
                <a:cs typeface="Carlito"/>
              </a:rPr>
              <a:t>many. </a:t>
            </a:r>
            <a:r>
              <a:rPr sz="2800" spc="-30" dirty="0">
                <a:latin typeface="Carlito"/>
                <a:cs typeface="Carlito"/>
              </a:rPr>
              <a:t>Assuredly, </a:t>
            </a:r>
            <a:r>
              <a:rPr sz="2800" spc="-5" dirty="0">
                <a:latin typeface="Carlito"/>
                <a:cs typeface="Carlito"/>
              </a:rPr>
              <a:t>I </a:t>
            </a:r>
            <a:r>
              <a:rPr sz="2800" spc="-20" dirty="0">
                <a:latin typeface="Carlito"/>
                <a:cs typeface="Carlito"/>
              </a:rPr>
              <a:t>say to </a:t>
            </a:r>
            <a:r>
              <a:rPr sz="2800" spc="-15" dirty="0">
                <a:latin typeface="Carlito"/>
                <a:cs typeface="Carlito"/>
              </a:rPr>
              <a:t>you, </a:t>
            </a:r>
            <a:r>
              <a:rPr sz="2800" spc="-5" dirty="0">
                <a:latin typeface="Carlito"/>
                <a:cs typeface="Carlito"/>
              </a:rPr>
              <a:t>I </a:t>
            </a:r>
            <a:r>
              <a:rPr sz="2800" spc="-10" dirty="0">
                <a:latin typeface="Carlito"/>
                <a:cs typeface="Carlito"/>
              </a:rPr>
              <a:t>will </a:t>
            </a:r>
            <a:r>
              <a:rPr sz="2800" spc="-5" dirty="0">
                <a:latin typeface="Carlito"/>
                <a:cs typeface="Carlito"/>
              </a:rPr>
              <a:t>no </a:t>
            </a:r>
            <a:r>
              <a:rPr sz="2800" spc="-10" dirty="0">
                <a:latin typeface="Carlito"/>
                <a:cs typeface="Carlito"/>
              </a:rPr>
              <a:t>longer drink </a:t>
            </a:r>
            <a:r>
              <a:rPr sz="2800" spc="-5" dirty="0">
                <a:latin typeface="Carlito"/>
                <a:cs typeface="Carlito"/>
              </a:rPr>
              <a:t>of the  </a:t>
            </a:r>
            <a:r>
              <a:rPr sz="2800" spc="-10" dirty="0">
                <a:latin typeface="Carlito"/>
                <a:cs typeface="Carlito"/>
              </a:rPr>
              <a:t>fruit </a:t>
            </a:r>
            <a:r>
              <a:rPr sz="2800" dirty="0">
                <a:latin typeface="Carlito"/>
                <a:cs typeface="Carlito"/>
              </a:rPr>
              <a:t>of </a:t>
            </a:r>
            <a:r>
              <a:rPr sz="2800" spc="-5" dirty="0">
                <a:latin typeface="Carlito"/>
                <a:cs typeface="Carlito"/>
              </a:rPr>
              <a:t>the </a:t>
            </a:r>
            <a:r>
              <a:rPr sz="2800" spc="-10" dirty="0">
                <a:latin typeface="Carlito"/>
                <a:cs typeface="Carlito"/>
              </a:rPr>
              <a:t>vine until that </a:t>
            </a:r>
            <a:r>
              <a:rPr sz="2800" spc="-25" dirty="0">
                <a:latin typeface="Carlito"/>
                <a:cs typeface="Carlito"/>
              </a:rPr>
              <a:t>day </a:t>
            </a:r>
            <a:r>
              <a:rPr sz="2800" spc="-5" dirty="0">
                <a:latin typeface="Carlito"/>
                <a:cs typeface="Carlito"/>
              </a:rPr>
              <a:t>when I </a:t>
            </a:r>
            <a:r>
              <a:rPr sz="2800" spc="-10" dirty="0">
                <a:latin typeface="Carlito"/>
                <a:cs typeface="Carlito"/>
              </a:rPr>
              <a:t>drink </a:t>
            </a:r>
            <a:r>
              <a:rPr sz="2800" spc="-5" dirty="0">
                <a:latin typeface="Carlito"/>
                <a:cs typeface="Carlito"/>
              </a:rPr>
              <a:t>it </a:t>
            </a:r>
            <a:r>
              <a:rPr sz="2800" spc="-10" dirty="0">
                <a:latin typeface="Carlito"/>
                <a:cs typeface="Carlito"/>
              </a:rPr>
              <a:t>new </a:t>
            </a:r>
            <a:r>
              <a:rPr sz="2800" spc="-5" dirty="0">
                <a:latin typeface="Carlito"/>
                <a:cs typeface="Carlito"/>
              </a:rPr>
              <a:t>in the  </a:t>
            </a:r>
            <a:r>
              <a:rPr sz="2800" spc="-10" dirty="0">
                <a:latin typeface="Carlito"/>
                <a:cs typeface="Carlito"/>
              </a:rPr>
              <a:t>kingdom </a:t>
            </a:r>
            <a:r>
              <a:rPr sz="2800" spc="-5" dirty="0">
                <a:latin typeface="Carlito"/>
                <a:cs typeface="Carlito"/>
              </a:rPr>
              <a:t>of</a:t>
            </a:r>
            <a:r>
              <a:rPr sz="2800" spc="10" dirty="0">
                <a:latin typeface="Carlito"/>
                <a:cs typeface="Carlito"/>
              </a:rPr>
              <a:t> </a:t>
            </a:r>
            <a:r>
              <a:rPr sz="2800" spc="-45" dirty="0">
                <a:latin typeface="Carlito"/>
                <a:cs typeface="Carlito"/>
              </a:rPr>
              <a:t>God.”</a:t>
            </a:r>
            <a:endParaRPr sz="2800" dirty="0">
              <a:latin typeface="Carlito"/>
              <a:cs typeface="Carlito"/>
            </a:endParaRPr>
          </a:p>
        </p:txBody>
      </p:sp>
    </p:spTree>
    <p:extLst>
      <p:ext uri="{BB962C8B-B14F-4D97-AF65-F5344CB8AC3E}">
        <p14:creationId xmlns:p14="http://schemas.microsoft.com/office/powerpoint/2010/main" val="24400347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9292" y="2667000"/>
            <a:ext cx="8229600" cy="4525963"/>
          </a:xfrm>
        </p:spPr>
        <p:txBody>
          <a:bodyPr/>
          <a:lstStyle/>
          <a:p>
            <a:pPr marL="0" marR="5080" indent="0">
              <a:lnSpc>
                <a:spcPct val="80000"/>
              </a:lnSpc>
              <a:spcBef>
                <a:spcPts val="695"/>
              </a:spcBef>
              <a:buNone/>
            </a:pPr>
            <a:r>
              <a:rPr lang="en-IN" b="1" spc="-5" dirty="0" err="1">
                <a:latin typeface="Carlito"/>
                <a:cs typeface="Carlito"/>
              </a:rPr>
              <a:t>Jn</a:t>
            </a:r>
            <a:r>
              <a:rPr lang="en-IN" b="1" spc="-5" dirty="0">
                <a:latin typeface="Carlito"/>
                <a:cs typeface="Carlito"/>
              </a:rPr>
              <a:t> </a:t>
            </a:r>
            <a:r>
              <a:rPr lang="en-IN" b="1" spc="-10" dirty="0">
                <a:latin typeface="Carlito"/>
                <a:cs typeface="Carlito"/>
              </a:rPr>
              <a:t>7:37-39 </a:t>
            </a:r>
            <a:r>
              <a:rPr lang="en-IN" b="1" spc="-5" dirty="0">
                <a:latin typeface="Carlito"/>
                <a:cs typeface="Carlito"/>
              </a:rPr>
              <a:t>- </a:t>
            </a:r>
            <a:r>
              <a:rPr lang="en-IN" spc="-5" dirty="0">
                <a:latin typeface="Carlito"/>
                <a:cs typeface="Carlito"/>
              </a:rPr>
              <a:t>On the </a:t>
            </a:r>
            <a:r>
              <a:rPr lang="en-IN" spc="-10" dirty="0">
                <a:latin typeface="Carlito"/>
                <a:cs typeface="Carlito"/>
              </a:rPr>
              <a:t>last </a:t>
            </a:r>
            <a:r>
              <a:rPr lang="en-IN" spc="-65" dirty="0">
                <a:latin typeface="Carlito"/>
                <a:cs typeface="Carlito"/>
              </a:rPr>
              <a:t>day, </a:t>
            </a:r>
            <a:r>
              <a:rPr lang="en-IN" spc="-10" dirty="0">
                <a:latin typeface="Carlito"/>
                <a:cs typeface="Carlito"/>
              </a:rPr>
              <a:t>that </a:t>
            </a:r>
            <a:r>
              <a:rPr lang="en-IN" spc="-15" dirty="0">
                <a:latin typeface="Carlito"/>
                <a:cs typeface="Carlito"/>
              </a:rPr>
              <a:t>great </a:t>
            </a:r>
            <a:r>
              <a:rPr lang="en-IN" i="1" spc="-5" dirty="0">
                <a:latin typeface="Carlito"/>
                <a:cs typeface="Carlito"/>
              </a:rPr>
              <a:t>day </a:t>
            </a:r>
            <a:r>
              <a:rPr lang="en-IN" spc="-5" dirty="0">
                <a:latin typeface="Carlito"/>
                <a:cs typeface="Carlito"/>
              </a:rPr>
              <a:t>of the </a:t>
            </a:r>
            <a:r>
              <a:rPr lang="en-IN" spc="-20" dirty="0">
                <a:latin typeface="Carlito"/>
                <a:cs typeface="Carlito"/>
              </a:rPr>
              <a:t>feast,</a:t>
            </a:r>
            <a:r>
              <a:rPr lang="en-IN" spc="165" dirty="0">
                <a:latin typeface="Carlito"/>
                <a:cs typeface="Carlito"/>
              </a:rPr>
              <a:t> </a:t>
            </a:r>
            <a:r>
              <a:rPr lang="en-IN" spc="-5" dirty="0">
                <a:latin typeface="Carlito"/>
                <a:cs typeface="Carlito"/>
              </a:rPr>
              <a:t>Jesus</a:t>
            </a:r>
            <a:endParaRPr lang="en-IN" dirty="0">
              <a:latin typeface="Carlito"/>
              <a:cs typeface="Carlito"/>
            </a:endParaRPr>
          </a:p>
          <a:p>
            <a:pPr marL="0" marR="5080" indent="0">
              <a:lnSpc>
                <a:spcPct val="80000"/>
              </a:lnSpc>
              <a:spcBef>
                <a:spcPts val="695"/>
              </a:spcBef>
              <a:buNone/>
            </a:pPr>
            <a:r>
              <a:rPr lang="en-IN" spc="-15" dirty="0" smtClean="0">
                <a:latin typeface="Carlito"/>
                <a:cs typeface="Carlito"/>
              </a:rPr>
              <a:t>stood </a:t>
            </a:r>
            <a:r>
              <a:rPr lang="en-IN" spc="-5" dirty="0">
                <a:latin typeface="Carlito"/>
                <a:cs typeface="Carlito"/>
              </a:rPr>
              <a:t>and </a:t>
            </a:r>
            <a:r>
              <a:rPr lang="en-IN" dirty="0">
                <a:latin typeface="Carlito"/>
                <a:cs typeface="Carlito"/>
              </a:rPr>
              <a:t>cried </a:t>
            </a:r>
            <a:r>
              <a:rPr lang="en-IN" spc="-10" dirty="0">
                <a:latin typeface="Carlito"/>
                <a:cs typeface="Carlito"/>
              </a:rPr>
              <a:t>out, saying, </a:t>
            </a:r>
            <a:r>
              <a:rPr lang="en-IN" spc="-5" dirty="0">
                <a:latin typeface="Carlito"/>
                <a:cs typeface="Carlito"/>
              </a:rPr>
              <a:t>“If </a:t>
            </a:r>
            <a:r>
              <a:rPr lang="en-IN" spc="-20" dirty="0">
                <a:latin typeface="Carlito"/>
                <a:cs typeface="Carlito"/>
              </a:rPr>
              <a:t>anyone </a:t>
            </a:r>
            <a:r>
              <a:rPr lang="en-IN" spc="-15" dirty="0">
                <a:latin typeface="Carlito"/>
                <a:cs typeface="Carlito"/>
              </a:rPr>
              <a:t>thirsts, </a:t>
            </a:r>
            <a:r>
              <a:rPr lang="en-IN" spc="-5" dirty="0">
                <a:latin typeface="Carlito"/>
                <a:cs typeface="Carlito"/>
              </a:rPr>
              <a:t>let </a:t>
            </a:r>
            <a:r>
              <a:rPr lang="en-IN" spc="-10" dirty="0">
                <a:latin typeface="Carlito"/>
                <a:cs typeface="Carlito"/>
              </a:rPr>
              <a:t>him </a:t>
            </a:r>
            <a:r>
              <a:rPr lang="en-IN" spc="-15" dirty="0">
                <a:latin typeface="Carlito"/>
                <a:cs typeface="Carlito"/>
              </a:rPr>
              <a:t>come to </a:t>
            </a:r>
            <a:r>
              <a:rPr lang="en-IN" spc="-5" dirty="0">
                <a:latin typeface="Carlito"/>
                <a:cs typeface="Carlito"/>
              </a:rPr>
              <a:t>Me  and drink. He who </a:t>
            </a:r>
            <a:r>
              <a:rPr lang="en-IN" spc="-10" dirty="0">
                <a:latin typeface="Carlito"/>
                <a:cs typeface="Carlito"/>
              </a:rPr>
              <a:t>believes </a:t>
            </a:r>
            <a:r>
              <a:rPr lang="en-IN" spc="-5" dirty="0">
                <a:latin typeface="Carlito"/>
                <a:cs typeface="Carlito"/>
              </a:rPr>
              <a:t>in Me, as the </a:t>
            </a:r>
            <a:r>
              <a:rPr lang="en-IN" spc="-10" dirty="0">
                <a:latin typeface="Carlito"/>
                <a:cs typeface="Carlito"/>
              </a:rPr>
              <a:t>Scripture </a:t>
            </a:r>
            <a:r>
              <a:rPr lang="en-IN" spc="-5" dirty="0">
                <a:latin typeface="Carlito"/>
                <a:cs typeface="Carlito"/>
              </a:rPr>
              <a:t>has said, out </a:t>
            </a:r>
            <a:r>
              <a:rPr lang="en-IN" spc="-10" dirty="0">
                <a:latin typeface="Carlito"/>
                <a:cs typeface="Carlito"/>
              </a:rPr>
              <a:t>of  </a:t>
            </a:r>
            <a:r>
              <a:rPr lang="en-IN" spc="-5" dirty="0">
                <a:latin typeface="Carlito"/>
                <a:cs typeface="Carlito"/>
              </a:rPr>
              <a:t>his </a:t>
            </a:r>
            <a:r>
              <a:rPr lang="en-IN" spc="-10" dirty="0">
                <a:latin typeface="Carlito"/>
                <a:cs typeface="Carlito"/>
              </a:rPr>
              <a:t>heart </a:t>
            </a:r>
            <a:r>
              <a:rPr lang="en-IN" spc="-5" dirty="0">
                <a:latin typeface="Carlito"/>
                <a:cs typeface="Carlito"/>
              </a:rPr>
              <a:t>will </a:t>
            </a:r>
            <a:r>
              <a:rPr lang="en-IN" spc="-10" dirty="0">
                <a:latin typeface="Carlito"/>
                <a:cs typeface="Carlito"/>
              </a:rPr>
              <a:t>flow </a:t>
            </a:r>
            <a:r>
              <a:rPr lang="en-IN" spc="-15" dirty="0">
                <a:latin typeface="Carlito"/>
                <a:cs typeface="Carlito"/>
              </a:rPr>
              <a:t>rivers </a:t>
            </a:r>
            <a:r>
              <a:rPr lang="en-IN" spc="-5" dirty="0">
                <a:latin typeface="Carlito"/>
                <a:cs typeface="Carlito"/>
              </a:rPr>
              <a:t>of living </a:t>
            </a:r>
            <a:r>
              <a:rPr lang="en-IN" spc="-75" dirty="0">
                <a:latin typeface="Carlito"/>
                <a:cs typeface="Carlito"/>
              </a:rPr>
              <a:t>water.” </a:t>
            </a:r>
            <a:r>
              <a:rPr lang="en-IN" spc="-5" dirty="0">
                <a:latin typeface="Carlito"/>
                <a:cs typeface="Carlito"/>
              </a:rPr>
              <a:t>But this He </a:t>
            </a:r>
            <a:r>
              <a:rPr lang="en-IN" spc="-25" dirty="0">
                <a:latin typeface="Carlito"/>
                <a:cs typeface="Carlito"/>
              </a:rPr>
              <a:t>spoke  </a:t>
            </a:r>
            <a:r>
              <a:rPr lang="en-IN" spc="-10" dirty="0">
                <a:latin typeface="Carlito"/>
                <a:cs typeface="Carlito"/>
              </a:rPr>
              <a:t>concerning </a:t>
            </a:r>
            <a:r>
              <a:rPr lang="en-IN" spc="-5" dirty="0">
                <a:latin typeface="Carlito"/>
                <a:cs typeface="Carlito"/>
              </a:rPr>
              <a:t>the Spirit, whom those believing in Him </a:t>
            </a:r>
            <a:r>
              <a:rPr lang="en-IN" spc="-10" dirty="0">
                <a:latin typeface="Carlito"/>
                <a:cs typeface="Carlito"/>
              </a:rPr>
              <a:t>would receive;  </a:t>
            </a:r>
            <a:endParaRPr lang="en-IN" dirty="0">
              <a:latin typeface="Carlito"/>
              <a:cs typeface="Carlito"/>
            </a:endParaRPr>
          </a:p>
        </p:txBody>
      </p:sp>
      <p:sp>
        <p:nvSpPr>
          <p:cNvPr id="5" name="object 2"/>
          <p:cNvSpPr txBox="1">
            <a:spLocks noGrp="1"/>
          </p:cNvSpPr>
          <p:nvPr>
            <p:ph type="title"/>
          </p:nvPr>
        </p:nvSpPr>
        <p:spPr>
          <a:xfrm>
            <a:off x="457200" y="532270"/>
            <a:ext cx="8229600" cy="627736"/>
          </a:xfrm>
          <a:prstGeom prst="rect">
            <a:avLst/>
          </a:prstGeom>
        </p:spPr>
        <p:txBody>
          <a:bodyPr vert="horz" wrap="square" lIns="0" tIns="12065" rIns="0" bIns="0" rtlCol="0">
            <a:spAutoFit/>
          </a:bodyPr>
          <a:lstStyle/>
          <a:p>
            <a:pPr marL="12700">
              <a:lnSpc>
                <a:spcPct val="100000"/>
              </a:lnSpc>
              <a:spcBef>
                <a:spcPts val="95"/>
              </a:spcBef>
            </a:pPr>
            <a:r>
              <a:rPr sz="4000" b="1" spc="-10" dirty="0"/>
              <a:t>Confirmation:</a:t>
            </a:r>
            <a:endParaRPr sz="4000" b="1" dirty="0"/>
          </a:p>
        </p:txBody>
      </p:sp>
      <p:sp>
        <p:nvSpPr>
          <p:cNvPr id="6" name="object 3"/>
          <p:cNvSpPr txBox="1"/>
          <p:nvPr/>
        </p:nvSpPr>
        <p:spPr>
          <a:xfrm>
            <a:off x="259292" y="1562380"/>
            <a:ext cx="5836708" cy="443070"/>
          </a:xfrm>
          <a:prstGeom prst="rect">
            <a:avLst/>
          </a:prstGeom>
        </p:spPr>
        <p:txBody>
          <a:bodyPr vert="horz" wrap="square" lIns="0" tIns="12065" rIns="0" bIns="0" rtlCol="0">
            <a:spAutoFit/>
          </a:bodyPr>
          <a:lstStyle/>
          <a:p>
            <a:pPr marL="12700">
              <a:lnSpc>
                <a:spcPct val="100000"/>
              </a:lnSpc>
              <a:spcBef>
                <a:spcPts val="95"/>
              </a:spcBef>
            </a:pPr>
            <a:r>
              <a:rPr sz="2800" b="1" spc="-10" dirty="0">
                <a:solidFill>
                  <a:srgbClr val="FF0000"/>
                </a:solidFill>
                <a:latin typeface="Carlito"/>
                <a:cs typeface="Carlito"/>
              </a:rPr>
              <a:t>The Promise </a:t>
            </a:r>
            <a:r>
              <a:rPr sz="2800" b="1" spc="-5" dirty="0">
                <a:solidFill>
                  <a:srgbClr val="FF0000"/>
                </a:solidFill>
                <a:latin typeface="Carlito"/>
                <a:cs typeface="Carlito"/>
              </a:rPr>
              <a:t>of the Holy</a:t>
            </a:r>
            <a:r>
              <a:rPr sz="2800" b="1" spc="20" dirty="0">
                <a:solidFill>
                  <a:srgbClr val="FF0000"/>
                </a:solidFill>
                <a:latin typeface="Carlito"/>
                <a:cs typeface="Carlito"/>
              </a:rPr>
              <a:t> </a:t>
            </a:r>
            <a:r>
              <a:rPr sz="2800" b="1" spc="-5" dirty="0">
                <a:solidFill>
                  <a:srgbClr val="FF0000"/>
                </a:solidFill>
                <a:latin typeface="Carlito"/>
                <a:cs typeface="Carlito"/>
              </a:rPr>
              <a:t>Spirit</a:t>
            </a:r>
            <a:endParaRPr sz="2800" dirty="0">
              <a:solidFill>
                <a:srgbClr val="FF0000"/>
              </a:solidFill>
              <a:latin typeface="Carlito"/>
              <a:cs typeface="Carlito"/>
            </a:endParaRPr>
          </a:p>
        </p:txBody>
      </p:sp>
    </p:spTree>
    <p:extLst>
      <p:ext uri="{BB962C8B-B14F-4D97-AF65-F5344CB8AC3E}">
        <p14:creationId xmlns:p14="http://schemas.microsoft.com/office/powerpoint/2010/main" val="35790622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152400" y="914400"/>
            <a:ext cx="8823960" cy="1748556"/>
          </a:xfrm>
          <a:prstGeom prst="rect">
            <a:avLst/>
          </a:prstGeom>
          <a:solidFill>
            <a:srgbClr val="FFFF00"/>
          </a:solidFill>
        </p:spPr>
        <p:txBody>
          <a:bodyPr vert="horz" wrap="square" lIns="0" tIns="12065" rIns="0" bIns="0" rtlCol="0">
            <a:spAutoFit/>
          </a:bodyPr>
          <a:lstStyle/>
          <a:p>
            <a:pPr>
              <a:spcBef>
                <a:spcPts val="95"/>
              </a:spcBef>
            </a:pPr>
            <a:r>
              <a:rPr sz="2800" dirty="0"/>
              <a:t>Jn 14:26 - But the Helper, the Holy Spirit, whom the Father</a:t>
            </a:r>
            <a:r>
              <a:rPr lang="en-IN" sz="2800" dirty="0"/>
              <a:t>will send in My name, He will teach you all things, and bring to  your remembrance all things that I said to you.</a:t>
            </a:r>
          </a:p>
          <a:p>
            <a:pPr>
              <a:lnSpc>
                <a:spcPct val="100000"/>
              </a:lnSpc>
              <a:spcBef>
                <a:spcPts val="95"/>
              </a:spcBef>
            </a:pPr>
            <a:r>
              <a:rPr lang="en-IN" sz="2800" dirty="0"/>
              <a:t> </a:t>
            </a:r>
            <a:endParaRPr sz="2800" dirty="0"/>
          </a:p>
        </p:txBody>
      </p:sp>
      <p:sp>
        <p:nvSpPr>
          <p:cNvPr id="10" name="object 10"/>
          <p:cNvSpPr txBox="1"/>
          <p:nvPr/>
        </p:nvSpPr>
        <p:spPr>
          <a:xfrm>
            <a:off x="304800" y="3657600"/>
            <a:ext cx="8053070" cy="1871666"/>
          </a:xfrm>
          <a:prstGeom prst="rect">
            <a:avLst/>
          </a:prstGeom>
          <a:solidFill>
            <a:srgbClr val="FFFF00"/>
          </a:solidFill>
        </p:spPr>
        <p:txBody>
          <a:bodyPr vert="horz" wrap="square" lIns="0" tIns="12065" rIns="0" bIns="0" rtlCol="0">
            <a:spAutoFit/>
          </a:bodyPr>
          <a:lstStyle/>
          <a:p>
            <a:pPr>
              <a:spcBef>
                <a:spcPts val="95"/>
              </a:spcBef>
            </a:pPr>
            <a:r>
              <a:rPr sz="2400" b="1" spc="-5" dirty="0">
                <a:latin typeface="Carlito"/>
                <a:cs typeface="Carlito"/>
              </a:rPr>
              <a:t>Acts </a:t>
            </a:r>
            <a:r>
              <a:rPr sz="2400" b="1" spc="-10" dirty="0">
                <a:latin typeface="Carlito"/>
                <a:cs typeface="Carlito"/>
              </a:rPr>
              <a:t>1:8 </a:t>
            </a:r>
            <a:r>
              <a:rPr sz="2400" spc="-5" dirty="0">
                <a:latin typeface="Carlito"/>
                <a:cs typeface="Carlito"/>
              </a:rPr>
              <a:t>- But </a:t>
            </a:r>
            <a:r>
              <a:rPr sz="2400" spc="-15" dirty="0">
                <a:latin typeface="Carlito"/>
                <a:cs typeface="Carlito"/>
              </a:rPr>
              <a:t>you </a:t>
            </a:r>
            <a:r>
              <a:rPr sz="2400" spc="-10" dirty="0">
                <a:latin typeface="Carlito"/>
                <a:cs typeface="Carlito"/>
              </a:rPr>
              <a:t>shall receive </a:t>
            </a:r>
            <a:r>
              <a:rPr sz="2400" spc="-15" dirty="0">
                <a:latin typeface="Carlito"/>
                <a:cs typeface="Carlito"/>
              </a:rPr>
              <a:t>power </a:t>
            </a:r>
            <a:r>
              <a:rPr sz="2400" spc="-5" dirty="0">
                <a:latin typeface="Carlito"/>
                <a:cs typeface="Carlito"/>
              </a:rPr>
              <a:t>when the Holy Spirit</a:t>
            </a:r>
            <a:r>
              <a:rPr sz="2400" spc="155" dirty="0">
                <a:latin typeface="Carlito"/>
                <a:cs typeface="Carlito"/>
              </a:rPr>
              <a:t> </a:t>
            </a:r>
            <a:r>
              <a:rPr sz="2400" spc="-10" dirty="0" smtClean="0">
                <a:latin typeface="Carlito"/>
                <a:cs typeface="Carlito"/>
              </a:rPr>
              <a:t>has</a:t>
            </a:r>
            <a:r>
              <a:rPr lang="en-IN" sz="2400" spc="-10" dirty="0">
                <a:latin typeface="Carlito"/>
                <a:cs typeface="Carlito"/>
              </a:rPr>
              <a:t> come </a:t>
            </a:r>
            <a:r>
              <a:rPr lang="en-IN" sz="2400" spc="-5" dirty="0">
                <a:latin typeface="Carlito"/>
                <a:cs typeface="Carlito"/>
              </a:rPr>
              <a:t>upon </a:t>
            </a:r>
            <a:r>
              <a:rPr lang="en-IN" sz="2400" spc="-15" dirty="0">
                <a:latin typeface="Carlito"/>
                <a:cs typeface="Carlito"/>
              </a:rPr>
              <a:t>you; </a:t>
            </a:r>
            <a:r>
              <a:rPr lang="en-IN" sz="2400" spc="-5" dirty="0">
                <a:latin typeface="Carlito"/>
                <a:cs typeface="Carlito"/>
              </a:rPr>
              <a:t>and </a:t>
            </a:r>
            <a:r>
              <a:rPr lang="en-IN" sz="2400" spc="-15" dirty="0">
                <a:latin typeface="Carlito"/>
                <a:cs typeface="Carlito"/>
              </a:rPr>
              <a:t>you </a:t>
            </a:r>
            <a:r>
              <a:rPr lang="en-IN" sz="2400" spc="-5" dirty="0">
                <a:latin typeface="Carlito"/>
                <a:cs typeface="Carlito"/>
              </a:rPr>
              <a:t>shall be witnesses </a:t>
            </a:r>
            <a:r>
              <a:rPr lang="en-IN" sz="2400" spc="-15" dirty="0">
                <a:latin typeface="Carlito"/>
                <a:cs typeface="Carlito"/>
              </a:rPr>
              <a:t>to </a:t>
            </a:r>
            <a:r>
              <a:rPr lang="en-IN" sz="2400" spc="-5" dirty="0">
                <a:latin typeface="Carlito"/>
                <a:cs typeface="Carlito"/>
              </a:rPr>
              <a:t>Me in Jerusalem,  and in all Judea and Samaria, and </a:t>
            </a:r>
            <a:r>
              <a:rPr lang="en-IN" sz="2400" spc="-10" dirty="0">
                <a:latin typeface="Carlito"/>
                <a:cs typeface="Carlito"/>
              </a:rPr>
              <a:t>to </a:t>
            </a:r>
            <a:r>
              <a:rPr lang="en-IN" sz="2400" spc="-5" dirty="0">
                <a:latin typeface="Carlito"/>
                <a:cs typeface="Carlito"/>
              </a:rPr>
              <a:t>the end of the</a:t>
            </a:r>
            <a:r>
              <a:rPr lang="en-IN" sz="2400" spc="110" dirty="0">
                <a:latin typeface="Carlito"/>
                <a:cs typeface="Carlito"/>
              </a:rPr>
              <a:t> </a:t>
            </a:r>
            <a:r>
              <a:rPr lang="en-IN" sz="2400" spc="-30" dirty="0">
                <a:latin typeface="Carlito"/>
                <a:cs typeface="Carlito"/>
              </a:rPr>
              <a:t>earth.”</a:t>
            </a:r>
            <a:endParaRPr lang="en-IN" sz="2400" dirty="0">
              <a:latin typeface="Carlito"/>
              <a:cs typeface="Carlito"/>
            </a:endParaRPr>
          </a:p>
          <a:p>
            <a:pPr>
              <a:lnSpc>
                <a:spcPct val="100000"/>
              </a:lnSpc>
              <a:spcBef>
                <a:spcPts val="95"/>
              </a:spcBef>
            </a:pPr>
            <a:endParaRPr sz="2400" dirty="0">
              <a:latin typeface="Carlito"/>
              <a:cs typeface="Carlito"/>
            </a:endParaRPr>
          </a:p>
        </p:txBody>
      </p:sp>
    </p:spTree>
    <p:extLst>
      <p:ext uri="{BB962C8B-B14F-4D97-AF65-F5344CB8AC3E}">
        <p14:creationId xmlns:p14="http://schemas.microsoft.com/office/powerpoint/2010/main" val="718785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19678" y="157429"/>
            <a:ext cx="2105660" cy="697230"/>
          </a:xfrm>
          <a:prstGeom prst="rect">
            <a:avLst/>
          </a:prstGeom>
        </p:spPr>
        <p:txBody>
          <a:bodyPr vert="horz" wrap="square" lIns="0" tIns="13335" rIns="0" bIns="0" rtlCol="0">
            <a:spAutoFit/>
          </a:bodyPr>
          <a:lstStyle/>
          <a:p>
            <a:pPr marL="12700">
              <a:lnSpc>
                <a:spcPct val="100000"/>
              </a:lnSpc>
              <a:spcBef>
                <a:spcPts val="105"/>
              </a:spcBef>
            </a:pPr>
            <a:r>
              <a:rPr spc="-85" dirty="0"/>
              <a:t>P</a:t>
            </a:r>
            <a:r>
              <a:rPr dirty="0"/>
              <a:t>enance:</a:t>
            </a:r>
          </a:p>
        </p:txBody>
      </p:sp>
      <p:sp>
        <p:nvSpPr>
          <p:cNvPr id="3" name="object 3"/>
          <p:cNvSpPr txBox="1"/>
          <p:nvPr/>
        </p:nvSpPr>
        <p:spPr>
          <a:xfrm>
            <a:off x="228600" y="1132332"/>
            <a:ext cx="2236470" cy="474489"/>
          </a:xfrm>
          <a:prstGeom prst="rect">
            <a:avLst/>
          </a:prstGeom>
          <a:solidFill>
            <a:srgbClr val="FFFF00"/>
          </a:solidFill>
        </p:spPr>
        <p:txBody>
          <a:bodyPr vert="horz" wrap="square" lIns="0" tIns="0" rIns="0" bIns="0" rtlCol="0">
            <a:spAutoFit/>
          </a:bodyPr>
          <a:lstStyle/>
          <a:p>
            <a:pPr>
              <a:lnSpc>
                <a:spcPts val="3700"/>
              </a:lnSpc>
            </a:pPr>
            <a:r>
              <a:rPr sz="3200" dirty="0">
                <a:latin typeface="Carlito"/>
                <a:cs typeface="Carlito"/>
              </a:rPr>
              <a:t>Jn</a:t>
            </a:r>
            <a:r>
              <a:rPr sz="3200" spc="-80" dirty="0">
                <a:latin typeface="Carlito"/>
                <a:cs typeface="Carlito"/>
              </a:rPr>
              <a:t> </a:t>
            </a:r>
            <a:r>
              <a:rPr sz="3200" spc="-5" dirty="0">
                <a:latin typeface="Carlito"/>
                <a:cs typeface="Carlito"/>
              </a:rPr>
              <a:t>20:21-23</a:t>
            </a:r>
            <a:endParaRPr sz="3200" dirty="0">
              <a:latin typeface="Carlito"/>
              <a:cs typeface="Carlito"/>
            </a:endParaRPr>
          </a:p>
        </p:txBody>
      </p:sp>
      <p:sp>
        <p:nvSpPr>
          <p:cNvPr id="4" name="object 4"/>
          <p:cNvSpPr txBox="1"/>
          <p:nvPr/>
        </p:nvSpPr>
        <p:spPr>
          <a:xfrm>
            <a:off x="2537205" y="1101293"/>
            <a:ext cx="6078220" cy="514350"/>
          </a:xfrm>
          <a:prstGeom prst="rect">
            <a:avLst/>
          </a:prstGeom>
        </p:spPr>
        <p:txBody>
          <a:bodyPr vert="horz" wrap="square" lIns="0" tIns="13335" rIns="0" bIns="0" rtlCol="0">
            <a:spAutoFit/>
          </a:bodyPr>
          <a:lstStyle/>
          <a:p>
            <a:pPr marL="12700">
              <a:lnSpc>
                <a:spcPct val="100000"/>
              </a:lnSpc>
              <a:spcBef>
                <a:spcPts val="105"/>
              </a:spcBef>
            </a:pPr>
            <a:r>
              <a:rPr sz="3200" dirty="0" smtClean="0">
                <a:latin typeface="Carlito"/>
                <a:cs typeface="Carlito"/>
              </a:rPr>
              <a:t>-</a:t>
            </a:r>
            <a:endParaRPr sz="3200" dirty="0">
              <a:latin typeface="Carlito"/>
              <a:cs typeface="Carlito"/>
            </a:endParaRPr>
          </a:p>
        </p:txBody>
      </p:sp>
      <p:sp>
        <p:nvSpPr>
          <p:cNvPr id="5" name="object 5"/>
          <p:cNvSpPr txBox="1"/>
          <p:nvPr/>
        </p:nvSpPr>
        <p:spPr>
          <a:xfrm>
            <a:off x="341630" y="2438400"/>
            <a:ext cx="8802370" cy="3616502"/>
          </a:xfrm>
          <a:prstGeom prst="rect">
            <a:avLst/>
          </a:prstGeom>
        </p:spPr>
        <p:txBody>
          <a:bodyPr vert="horz" wrap="square" lIns="0" tIns="61594" rIns="0" bIns="0" rtlCol="0">
            <a:spAutoFit/>
          </a:bodyPr>
          <a:lstStyle/>
          <a:p>
            <a:pPr marL="12700" marR="5080">
              <a:lnSpc>
                <a:spcPct val="90000"/>
              </a:lnSpc>
              <a:spcBef>
                <a:spcPts val="484"/>
              </a:spcBef>
            </a:pPr>
            <a:r>
              <a:rPr lang="en-IN" sz="3600" dirty="0">
                <a:latin typeface="Britannic Bold" panose="020B0903060703020204" pitchFamily="34" charset="0"/>
                <a:cs typeface="Carlito"/>
              </a:rPr>
              <a:t>So Jesus </a:t>
            </a:r>
            <a:r>
              <a:rPr lang="en-IN" sz="3600" spc="-5" dirty="0">
                <a:latin typeface="Britannic Bold" panose="020B0903060703020204" pitchFamily="34" charset="0"/>
                <a:cs typeface="Carlito"/>
              </a:rPr>
              <a:t>said </a:t>
            </a:r>
            <a:r>
              <a:rPr lang="en-IN" sz="3600" spc="-20" dirty="0">
                <a:latin typeface="Britannic Bold" panose="020B0903060703020204" pitchFamily="34" charset="0"/>
                <a:cs typeface="Carlito"/>
              </a:rPr>
              <a:t>to </a:t>
            </a:r>
            <a:r>
              <a:rPr lang="en-IN" sz="3600" dirty="0">
                <a:latin typeface="Britannic Bold" panose="020B0903060703020204" pitchFamily="34" charset="0"/>
                <a:cs typeface="Carlito"/>
              </a:rPr>
              <a:t>them </a:t>
            </a:r>
            <a:r>
              <a:rPr lang="en-IN" sz="3600" spc="-10" dirty="0">
                <a:latin typeface="Britannic Bold" panose="020B0903060703020204" pitchFamily="34" charset="0"/>
                <a:cs typeface="Carlito"/>
              </a:rPr>
              <a:t>again,</a:t>
            </a:r>
            <a:r>
              <a:rPr lang="en-IN" sz="3600" spc="-5" dirty="0">
                <a:latin typeface="Britannic Bold" panose="020B0903060703020204" pitchFamily="34" charset="0"/>
                <a:cs typeface="Carlito"/>
              </a:rPr>
              <a:t> </a:t>
            </a:r>
            <a:r>
              <a:rPr lang="en-IN" sz="3600" spc="-10" dirty="0">
                <a:latin typeface="Britannic Bold" panose="020B0903060703020204" pitchFamily="34" charset="0"/>
                <a:cs typeface="Carlito"/>
              </a:rPr>
              <a:t>“Peace</a:t>
            </a:r>
            <a:endParaRPr lang="en-IN" sz="3600" dirty="0">
              <a:latin typeface="Britannic Bold" panose="020B0903060703020204" pitchFamily="34" charset="0"/>
              <a:cs typeface="Carlito"/>
            </a:endParaRPr>
          </a:p>
          <a:p>
            <a:pPr marL="12700" marR="5080">
              <a:lnSpc>
                <a:spcPct val="90000"/>
              </a:lnSpc>
              <a:spcBef>
                <a:spcPts val="484"/>
              </a:spcBef>
            </a:pPr>
            <a:r>
              <a:rPr sz="3600" spc="-25" dirty="0" smtClean="0">
                <a:latin typeface="Britannic Bold" panose="020B0903060703020204" pitchFamily="34" charset="0"/>
                <a:cs typeface="Carlito"/>
              </a:rPr>
              <a:t>to </a:t>
            </a:r>
            <a:r>
              <a:rPr sz="3600" spc="-10" dirty="0">
                <a:latin typeface="Britannic Bold" panose="020B0903060703020204" pitchFamily="34" charset="0"/>
                <a:cs typeface="Carlito"/>
              </a:rPr>
              <a:t>you! </a:t>
            </a:r>
            <a:r>
              <a:rPr sz="3600" dirty="0">
                <a:latin typeface="Britannic Bold" panose="020B0903060703020204" pitchFamily="34" charset="0"/>
                <a:cs typeface="Carlito"/>
              </a:rPr>
              <a:t>As the </a:t>
            </a:r>
            <a:r>
              <a:rPr sz="3600" spc="-15" dirty="0">
                <a:latin typeface="Britannic Bold" panose="020B0903060703020204" pitchFamily="34" charset="0"/>
                <a:cs typeface="Carlito"/>
              </a:rPr>
              <a:t>Father </a:t>
            </a:r>
            <a:r>
              <a:rPr sz="3600" spc="-5" dirty="0">
                <a:latin typeface="Britannic Bold" panose="020B0903060703020204" pitchFamily="34" charset="0"/>
                <a:cs typeface="Carlito"/>
              </a:rPr>
              <a:t>has </a:t>
            </a:r>
            <a:r>
              <a:rPr sz="3600" spc="-10" dirty="0">
                <a:latin typeface="Britannic Bold" panose="020B0903060703020204" pitchFamily="34" charset="0"/>
                <a:cs typeface="Carlito"/>
              </a:rPr>
              <a:t>sent </a:t>
            </a:r>
            <a:r>
              <a:rPr sz="3600" dirty="0">
                <a:latin typeface="Britannic Bold" panose="020B0903060703020204" pitchFamily="34" charset="0"/>
                <a:cs typeface="Carlito"/>
              </a:rPr>
              <a:t>Me, I also </a:t>
            </a:r>
            <a:r>
              <a:rPr sz="3600" spc="-5" dirty="0">
                <a:latin typeface="Britannic Bold" panose="020B0903060703020204" pitchFamily="34" charset="0"/>
                <a:cs typeface="Carlito"/>
              </a:rPr>
              <a:t>send  </a:t>
            </a:r>
            <a:r>
              <a:rPr sz="3600" spc="-60" dirty="0">
                <a:latin typeface="Britannic Bold" panose="020B0903060703020204" pitchFamily="34" charset="0"/>
                <a:cs typeface="Carlito"/>
              </a:rPr>
              <a:t>you.” </a:t>
            </a:r>
            <a:r>
              <a:rPr sz="3600" dirty="0">
                <a:latin typeface="Britannic Bold" panose="020B0903060703020204" pitchFamily="34" charset="0"/>
                <a:cs typeface="Carlito"/>
              </a:rPr>
              <a:t>And when </a:t>
            </a:r>
            <a:r>
              <a:rPr sz="3600" spc="-5" dirty="0">
                <a:latin typeface="Britannic Bold" panose="020B0903060703020204" pitchFamily="34" charset="0"/>
                <a:cs typeface="Carlito"/>
              </a:rPr>
              <a:t>He had said </a:t>
            </a:r>
            <a:r>
              <a:rPr sz="3600" dirty="0">
                <a:latin typeface="Britannic Bold" panose="020B0903060703020204" pitchFamily="34" charset="0"/>
                <a:cs typeface="Carlito"/>
              </a:rPr>
              <a:t>this, </a:t>
            </a:r>
            <a:r>
              <a:rPr sz="3600" spc="-5" dirty="0">
                <a:latin typeface="Britannic Bold" panose="020B0903060703020204" pitchFamily="34" charset="0"/>
                <a:cs typeface="Carlito"/>
              </a:rPr>
              <a:t>He </a:t>
            </a:r>
            <a:r>
              <a:rPr sz="3600" spc="-10" dirty="0">
                <a:latin typeface="Britannic Bold" panose="020B0903060703020204" pitchFamily="34" charset="0"/>
                <a:cs typeface="Carlito"/>
              </a:rPr>
              <a:t>breathed  </a:t>
            </a:r>
            <a:r>
              <a:rPr sz="3600" dirty="0">
                <a:latin typeface="Britannic Bold" panose="020B0903060703020204" pitchFamily="34" charset="0"/>
                <a:cs typeface="Carlito"/>
              </a:rPr>
              <a:t>on </a:t>
            </a:r>
            <a:r>
              <a:rPr sz="3600" i="1" dirty="0">
                <a:latin typeface="Britannic Bold" panose="020B0903060703020204" pitchFamily="34" charset="0"/>
                <a:cs typeface="Carlito"/>
              </a:rPr>
              <a:t>them, </a:t>
            </a:r>
            <a:r>
              <a:rPr sz="3600" dirty="0">
                <a:latin typeface="Britannic Bold" panose="020B0903060703020204" pitchFamily="34" charset="0"/>
                <a:cs typeface="Carlito"/>
              </a:rPr>
              <a:t>and </a:t>
            </a:r>
            <a:r>
              <a:rPr sz="3600" spc="-5" dirty="0">
                <a:latin typeface="Britannic Bold" panose="020B0903060703020204" pitchFamily="34" charset="0"/>
                <a:cs typeface="Carlito"/>
              </a:rPr>
              <a:t>said </a:t>
            </a:r>
            <a:r>
              <a:rPr sz="3600" spc="-20" dirty="0">
                <a:latin typeface="Britannic Bold" panose="020B0903060703020204" pitchFamily="34" charset="0"/>
                <a:cs typeface="Carlito"/>
              </a:rPr>
              <a:t>to </a:t>
            </a:r>
            <a:r>
              <a:rPr sz="3600" dirty="0">
                <a:latin typeface="Britannic Bold" panose="020B0903060703020204" pitchFamily="34" charset="0"/>
                <a:cs typeface="Carlito"/>
              </a:rPr>
              <a:t>them, </a:t>
            </a:r>
            <a:r>
              <a:rPr sz="3600" spc="-15" dirty="0">
                <a:latin typeface="Britannic Bold" panose="020B0903060703020204" pitchFamily="34" charset="0"/>
                <a:cs typeface="Carlito"/>
              </a:rPr>
              <a:t>“Receive </a:t>
            </a:r>
            <a:r>
              <a:rPr sz="3600" dirty="0">
                <a:latin typeface="Britannic Bold" panose="020B0903060703020204" pitchFamily="34" charset="0"/>
                <a:cs typeface="Carlito"/>
              </a:rPr>
              <a:t>the </a:t>
            </a:r>
            <a:r>
              <a:rPr sz="3600" spc="-5" dirty="0">
                <a:latin typeface="Britannic Bold" panose="020B0903060703020204" pitchFamily="34" charset="0"/>
                <a:cs typeface="Carlito"/>
              </a:rPr>
              <a:t>Holy  Spirit. </a:t>
            </a:r>
            <a:r>
              <a:rPr sz="3600" dirty="0">
                <a:latin typeface="Britannic Bold" panose="020B0903060703020204" pitchFamily="34" charset="0"/>
                <a:cs typeface="Carlito"/>
              </a:rPr>
              <a:t>If </a:t>
            </a:r>
            <a:r>
              <a:rPr sz="3600" spc="-15" dirty="0">
                <a:latin typeface="Britannic Bold" panose="020B0903060703020204" pitchFamily="34" charset="0"/>
                <a:cs typeface="Carlito"/>
              </a:rPr>
              <a:t>you </a:t>
            </a:r>
            <a:r>
              <a:rPr sz="3600" spc="-25" dirty="0">
                <a:latin typeface="Britannic Bold" panose="020B0903060703020204" pitchFamily="34" charset="0"/>
                <a:cs typeface="Carlito"/>
              </a:rPr>
              <a:t>forgive </a:t>
            </a:r>
            <a:r>
              <a:rPr sz="3600" spc="-5" dirty="0">
                <a:latin typeface="Britannic Bold" panose="020B0903060703020204" pitchFamily="34" charset="0"/>
                <a:cs typeface="Carlito"/>
              </a:rPr>
              <a:t>the sins of </a:t>
            </a:r>
            <a:r>
              <a:rPr sz="3600" spc="-75" dirty="0">
                <a:latin typeface="Britannic Bold" panose="020B0903060703020204" pitchFamily="34" charset="0"/>
                <a:cs typeface="Carlito"/>
              </a:rPr>
              <a:t>any, </a:t>
            </a:r>
            <a:r>
              <a:rPr sz="3600" spc="-10" dirty="0">
                <a:latin typeface="Britannic Bold" panose="020B0903060703020204" pitchFamily="34" charset="0"/>
                <a:cs typeface="Carlito"/>
              </a:rPr>
              <a:t>they are  </a:t>
            </a:r>
            <a:r>
              <a:rPr sz="3600" spc="-20" dirty="0">
                <a:latin typeface="Britannic Bold" panose="020B0903060703020204" pitchFamily="34" charset="0"/>
                <a:cs typeface="Carlito"/>
              </a:rPr>
              <a:t>forgiven </a:t>
            </a:r>
            <a:r>
              <a:rPr sz="3600" dirty="0">
                <a:latin typeface="Britannic Bold" panose="020B0903060703020204" pitchFamily="34" charset="0"/>
                <a:cs typeface="Carlito"/>
              </a:rPr>
              <a:t>them; if </a:t>
            </a:r>
            <a:r>
              <a:rPr sz="3600" spc="-10" dirty="0">
                <a:latin typeface="Britannic Bold" panose="020B0903060703020204" pitchFamily="34" charset="0"/>
                <a:cs typeface="Carlito"/>
              </a:rPr>
              <a:t>you </a:t>
            </a:r>
            <a:r>
              <a:rPr sz="3600" spc="-20" dirty="0">
                <a:latin typeface="Britannic Bold" panose="020B0903060703020204" pitchFamily="34" charset="0"/>
                <a:cs typeface="Carlito"/>
              </a:rPr>
              <a:t>retain </a:t>
            </a:r>
            <a:r>
              <a:rPr sz="3600" dirty="0">
                <a:latin typeface="Britannic Bold" panose="020B0903060703020204" pitchFamily="34" charset="0"/>
                <a:cs typeface="Carlito"/>
              </a:rPr>
              <a:t>the </a:t>
            </a:r>
            <a:r>
              <a:rPr sz="3600" i="1" spc="-5" dirty="0">
                <a:latin typeface="Britannic Bold" panose="020B0903060703020204" pitchFamily="34" charset="0"/>
                <a:cs typeface="Carlito"/>
              </a:rPr>
              <a:t>sins </a:t>
            </a:r>
            <a:r>
              <a:rPr sz="3600" spc="-5" dirty="0">
                <a:latin typeface="Britannic Bold" panose="020B0903060703020204" pitchFamily="34" charset="0"/>
                <a:cs typeface="Carlito"/>
              </a:rPr>
              <a:t>of </a:t>
            </a:r>
            <a:r>
              <a:rPr sz="3600" spc="-75" dirty="0">
                <a:latin typeface="Britannic Bold" panose="020B0903060703020204" pitchFamily="34" charset="0"/>
                <a:cs typeface="Carlito"/>
              </a:rPr>
              <a:t>any, </a:t>
            </a:r>
            <a:r>
              <a:rPr sz="3600" spc="-10" dirty="0">
                <a:latin typeface="Britannic Bold" panose="020B0903060703020204" pitchFamily="34" charset="0"/>
                <a:cs typeface="Carlito"/>
              </a:rPr>
              <a:t>they  </a:t>
            </a:r>
            <a:r>
              <a:rPr sz="3600" spc="-15" dirty="0">
                <a:latin typeface="Britannic Bold" panose="020B0903060703020204" pitchFamily="34" charset="0"/>
                <a:cs typeface="Carlito"/>
              </a:rPr>
              <a:t>are</a:t>
            </a:r>
            <a:r>
              <a:rPr sz="3600" spc="-20" dirty="0">
                <a:latin typeface="Britannic Bold" panose="020B0903060703020204" pitchFamily="34" charset="0"/>
                <a:cs typeface="Carlito"/>
              </a:rPr>
              <a:t> </a:t>
            </a:r>
            <a:r>
              <a:rPr sz="3600" spc="-35" dirty="0">
                <a:latin typeface="Britannic Bold" panose="020B0903060703020204" pitchFamily="34" charset="0"/>
                <a:cs typeface="Carlito"/>
              </a:rPr>
              <a:t>retained.”</a:t>
            </a:r>
            <a:endParaRPr sz="3600" dirty="0">
              <a:latin typeface="Britannic Bold" panose="020B0903060703020204" pitchFamily="34" charset="0"/>
              <a:cs typeface="Carlito"/>
            </a:endParaRPr>
          </a:p>
        </p:txBody>
      </p:sp>
    </p:spTree>
    <p:extLst>
      <p:ext uri="{BB962C8B-B14F-4D97-AF65-F5344CB8AC3E}">
        <p14:creationId xmlns:p14="http://schemas.microsoft.com/office/powerpoint/2010/main" val="161137727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2625</TotalTime>
  <Words>1807</Words>
  <Application>Microsoft Office PowerPoint</Application>
  <PresentationFormat>On-screen Show (4:3)</PresentationFormat>
  <Paragraphs>96</Paragraphs>
  <Slides>29</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Britannic Bold</vt:lpstr>
      <vt:lpstr>Calibri</vt:lpstr>
      <vt:lpstr>Carlito</vt:lpstr>
      <vt:lpstr>Office Theme</vt:lpstr>
      <vt:lpstr>Please keep your Bibles ready for  Scripture Reading</vt:lpstr>
      <vt:lpstr>PowerPoint Presentation</vt:lpstr>
      <vt:lpstr>PowerPoint Presentation</vt:lpstr>
      <vt:lpstr>7 Sacraments</vt:lpstr>
      <vt:lpstr>Baptism: Mt 28:18-20</vt:lpstr>
      <vt:lpstr>Eucharist:</vt:lpstr>
      <vt:lpstr>Confirmation:</vt:lpstr>
      <vt:lpstr>PowerPoint Presentation</vt:lpstr>
      <vt:lpstr>Penance:</vt:lpstr>
      <vt:lpstr>Anointing of the Sick:</vt:lpstr>
      <vt:lpstr>Matrimony:</vt:lpstr>
      <vt:lpstr>Matrimony:</vt:lpstr>
      <vt:lpstr>Holy Orders:</vt:lpstr>
      <vt:lpstr>Holy Orders:</vt:lpstr>
      <vt:lpstr>PowerPoint Presentation</vt:lpstr>
      <vt:lpstr>PowerPoint Presentation</vt:lpstr>
      <vt:lpstr>Lets revise </vt:lpstr>
      <vt:lpstr>Chapter 11 Respect  Life</vt:lpstr>
      <vt:lpstr>Scripture Reading</vt:lpstr>
      <vt:lpstr>PowerPoint Presentation</vt:lpstr>
      <vt:lpstr>How should we treat our Body?</vt:lpstr>
      <vt:lpstr>You shall not kill</vt:lpstr>
      <vt:lpstr>Murder is the killing of innocent life  Killing is the taking of any life</vt:lpstr>
      <vt:lpstr>PowerPoint Presentation</vt:lpstr>
      <vt:lpstr>Capital Punishment</vt:lpstr>
      <vt:lpstr>How can we take care of our bodies?</vt:lpstr>
      <vt:lpstr>Prayer for Life – Pope John Paul II</vt:lpstr>
      <vt:lpstr>Evaluation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God Gives us the Law</dc:title>
  <dc:creator>Christopher Pereira</dc:creator>
  <cp:lastModifiedBy>Teacher10</cp:lastModifiedBy>
  <cp:revision>83</cp:revision>
  <dcterms:created xsi:type="dcterms:W3CDTF">2006-08-16T00:00:00Z</dcterms:created>
  <dcterms:modified xsi:type="dcterms:W3CDTF">2023-08-16T06:19:27Z</dcterms:modified>
</cp:coreProperties>
</file>