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3" r:id="rId8"/>
    <p:sldId id="266" r:id="rId9"/>
    <p:sldId id="268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956-29F2-4321-B8E8-718748580F4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39FA-1AA0-41F7-AACE-AD29E91C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7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956-29F2-4321-B8E8-718748580F4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39FA-1AA0-41F7-AACE-AD29E91C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77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956-29F2-4321-B8E8-718748580F4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39FA-1AA0-41F7-AACE-AD29E91C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0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956-29F2-4321-B8E8-718748580F4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39FA-1AA0-41F7-AACE-AD29E91C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956-29F2-4321-B8E8-718748580F4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39FA-1AA0-41F7-AACE-AD29E91C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3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956-29F2-4321-B8E8-718748580F4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39FA-1AA0-41F7-AACE-AD29E91C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5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956-29F2-4321-B8E8-718748580F4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39FA-1AA0-41F7-AACE-AD29E91C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5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956-29F2-4321-B8E8-718748580F4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39FA-1AA0-41F7-AACE-AD29E91C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1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956-29F2-4321-B8E8-718748580F4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39FA-1AA0-41F7-AACE-AD29E91C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7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956-29F2-4321-B8E8-718748580F4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39FA-1AA0-41F7-AACE-AD29E91C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956-29F2-4321-B8E8-718748580F4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439FA-1AA0-41F7-AACE-AD29E91C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1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3E956-29F2-4321-B8E8-718748580F4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439FA-1AA0-41F7-AACE-AD29E91C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0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18168"/>
          </a:xfrm>
        </p:spPr>
      </p:pic>
      <p:sp>
        <p:nvSpPr>
          <p:cNvPr id="5" name="Rectangle 4"/>
          <p:cNvSpPr/>
          <p:nvPr/>
        </p:nvSpPr>
        <p:spPr>
          <a:xfrm>
            <a:off x="517821" y="228646"/>
            <a:ext cx="43134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Engravers MT" panose="02090707080505020304" pitchFamily="18" charset="0"/>
              </a:rPr>
              <a:t>Prayer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Engravers MT" panose="0209070708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5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Rapture and Resurrection - I Will Rise - Song by Chris Tomlin - YouTube (360p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1740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9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7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1"/>
          <a:stretch/>
        </p:blipFill>
        <p:spPr>
          <a:xfrm>
            <a:off x="729018" y="228552"/>
            <a:ext cx="10358651" cy="6001651"/>
          </a:xfrm>
        </p:spPr>
      </p:pic>
    </p:spTree>
    <p:extLst>
      <p:ext uri="{BB962C8B-B14F-4D97-AF65-F5344CB8AC3E}">
        <p14:creationId xmlns:p14="http://schemas.microsoft.com/office/powerpoint/2010/main" val="5527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1489" y="2357698"/>
            <a:ext cx="4735772" cy="42887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Mass is the mystery of Christ’s death and Resurrection </a:t>
            </a:r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" y="0"/>
            <a:ext cx="6851176" cy="6851176"/>
          </a:xfrm>
        </p:spPr>
      </p:pic>
      <p:sp>
        <p:nvSpPr>
          <p:cNvPr id="5" name="Rectangle 4"/>
          <p:cNvSpPr/>
          <p:nvPr/>
        </p:nvSpPr>
        <p:spPr>
          <a:xfrm>
            <a:off x="7231489" y="251430"/>
            <a:ext cx="36521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CHAPTER 21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 LIFE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21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9359503" cy="6239669"/>
          </a:xfrm>
        </p:spPr>
      </p:pic>
      <p:sp>
        <p:nvSpPr>
          <p:cNvPr id="5" name="TextBox 4"/>
          <p:cNvSpPr txBox="1"/>
          <p:nvPr/>
        </p:nvSpPr>
        <p:spPr>
          <a:xfrm>
            <a:off x="868613" y="6239669"/>
            <a:ext cx="914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Joseph of </a:t>
            </a:r>
            <a:r>
              <a:rPr lang="en-US" sz="2400" b="1" dirty="0" err="1" smtClean="0">
                <a:solidFill>
                  <a:srgbClr val="7030A0"/>
                </a:solidFill>
              </a:rPr>
              <a:t>Arimathea</a:t>
            </a:r>
            <a:r>
              <a:rPr lang="en-US" sz="2400" b="1" dirty="0" smtClean="0">
                <a:solidFill>
                  <a:srgbClr val="7030A0"/>
                </a:solidFill>
              </a:rPr>
              <a:t> Taking the body of Jesus 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2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51" y="13311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Resurrected Jesus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51" y="1279714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sz="4000" dirty="0" smtClean="0"/>
              <a:t>Mt 28: 1-10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John 20 : 19- 23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John 20 : 24- 29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John 21 : 15 – 17 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Acts 2- Pentecost – Birthday of the Church  </a:t>
            </a:r>
          </a:p>
          <a:p>
            <a:pPr>
              <a:lnSpc>
                <a:spcPct val="150000"/>
              </a:lnSpc>
            </a:pPr>
            <a:endParaRPr lang="en-US" sz="4000" dirty="0" smtClean="0"/>
          </a:p>
          <a:p>
            <a:pPr>
              <a:lnSpc>
                <a:spcPct val="150000"/>
              </a:lnSpc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7290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97" y="95820"/>
            <a:ext cx="6687403" cy="51749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" y="95820"/>
            <a:ext cx="5352756" cy="605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9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2" y="365125"/>
            <a:ext cx="11007572" cy="6191759"/>
          </a:xfrm>
        </p:spPr>
      </p:pic>
    </p:spTree>
    <p:extLst>
      <p:ext uri="{BB962C8B-B14F-4D97-AF65-F5344CB8AC3E}">
        <p14:creationId xmlns:p14="http://schemas.microsoft.com/office/powerpoint/2010/main" val="324995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3707"/>
            <a:ext cx="11353800" cy="500325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Greek word </a:t>
            </a:r>
            <a:r>
              <a:rPr lang="en-US" i="1" dirty="0" err="1" smtClean="0"/>
              <a:t>eucharistia</a:t>
            </a:r>
            <a:r>
              <a:rPr lang="en-US" i="1" dirty="0" smtClean="0"/>
              <a:t> meaning ………………..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i="1" dirty="0" smtClean="0"/>
              <a:t>Jesus stayed on earth ……………..days after the Resurrection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i="1" dirty="0"/>
              <a:t> </a:t>
            </a:r>
            <a:r>
              <a:rPr lang="en-US" i="1" dirty="0" smtClean="0"/>
              <a:t>………………is the first pope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i="1" dirty="0" smtClean="0"/>
              <a:t>The birthday of the Church is known as ……………….</a:t>
            </a:r>
          </a:p>
          <a:p>
            <a:pPr marL="0" indent="0">
              <a:buNone/>
            </a:pPr>
            <a:endParaRPr lang="en-US" i="1" dirty="0"/>
          </a:p>
          <a:p>
            <a:pPr marL="514350" indent="-514350">
              <a:buAutoNum type="arabicPeriod"/>
            </a:pPr>
            <a:r>
              <a:rPr lang="en-US" i="1" dirty="0" smtClean="0"/>
              <a:t>What did Jesus ask Peter three times ?</a:t>
            </a:r>
          </a:p>
          <a:p>
            <a:pPr marL="514350" indent="-514350">
              <a:buAutoNum type="arabicPeriod"/>
            </a:pPr>
            <a:r>
              <a:rPr lang="en-US" i="1" dirty="0" smtClean="0"/>
              <a:t>Forty days after resurrection what happened to Jesus?</a:t>
            </a:r>
          </a:p>
          <a:p>
            <a:pPr marL="514350" indent="-514350">
              <a:buAutoNum type="arabicPeriod"/>
            </a:pPr>
            <a:r>
              <a:rPr lang="en-US" i="1" dirty="0" smtClean="0"/>
              <a:t>Who took the body of Jesus and buried ?</a:t>
            </a:r>
          </a:p>
          <a:p>
            <a:pPr marL="514350" indent="-514350">
              <a:buAutoNum type="arabicPeriod"/>
            </a:pPr>
            <a:r>
              <a:rPr lang="en-US" i="1" dirty="0" smtClean="0"/>
              <a:t>Why did Jesus remain on earth for forty days after his Resurrection ?</a:t>
            </a:r>
          </a:p>
          <a:p>
            <a:pPr marL="514350" indent="-514350">
              <a:buAutoNum type="arabicPeriod"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93562" y="0"/>
            <a:ext cx="3285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Evaluation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25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124</Words>
  <Application>Microsoft Office PowerPoint</Application>
  <PresentationFormat>Widescreen</PresentationFormat>
  <Paragraphs>23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Aharoni</vt:lpstr>
      <vt:lpstr>Arial</vt:lpstr>
      <vt:lpstr>Calibri</vt:lpstr>
      <vt:lpstr>Calibri Light</vt:lpstr>
      <vt:lpstr>Engravers MT</vt:lpstr>
      <vt:lpstr>Wingdings</vt:lpstr>
      <vt:lpstr>Office Theme</vt:lpstr>
      <vt:lpstr>PowerPoint Presentation</vt:lpstr>
      <vt:lpstr>PowerPoint Presentation</vt:lpstr>
      <vt:lpstr>PowerPoint Presentation</vt:lpstr>
      <vt:lpstr>Mass is the mystery of Christ’s death and Resurrection </vt:lpstr>
      <vt:lpstr>PowerPoint Presentation</vt:lpstr>
      <vt:lpstr>Resurrected Jesus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CSK-convent2PC</dc:creator>
  <cp:lastModifiedBy>CSK-convent2PC</cp:lastModifiedBy>
  <cp:revision>13</cp:revision>
  <dcterms:created xsi:type="dcterms:W3CDTF">2019-02-21T18:16:29Z</dcterms:created>
  <dcterms:modified xsi:type="dcterms:W3CDTF">2019-02-22T04:38:23Z</dcterms:modified>
</cp:coreProperties>
</file>