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9" r:id="rId2"/>
    <p:sldId id="260" r:id="rId3"/>
    <p:sldId id="257" r:id="rId4"/>
    <p:sldId id="269" r:id="rId5"/>
    <p:sldId id="261" r:id="rId6"/>
    <p:sldId id="258" r:id="rId7"/>
    <p:sldId id="264" r:id="rId8"/>
    <p:sldId id="265" r:id="rId9"/>
    <p:sldId id="262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31A7-893F-492D-99CC-6EB8281AF06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72BF-0182-4019-9D5F-60B6B1AF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31A7-893F-492D-99CC-6EB8281AF06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72BF-0182-4019-9D5F-60B6B1AF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6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31A7-893F-492D-99CC-6EB8281AF06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72BF-0182-4019-9D5F-60B6B1AF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1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31A7-893F-492D-99CC-6EB8281AF06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72BF-0182-4019-9D5F-60B6B1AF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92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31A7-893F-492D-99CC-6EB8281AF06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72BF-0182-4019-9D5F-60B6B1AF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2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31A7-893F-492D-99CC-6EB8281AF06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72BF-0182-4019-9D5F-60B6B1AF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0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31A7-893F-492D-99CC-6EB8281AF06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72BF-0182-4019-9D5F-60B6B1AF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4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31A7-893F-492D-99CC-6EB8281AF06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72BF-0182-4019-9D5F-60B6B1AF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3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31A7-893F-492D-99CC-6EB8281AF06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72BF-0182-4019-9D5F-60B6B1AF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31A7-893F-492D-99CC-6EB8281AF06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72BF-0182-4019-9D5F-60B6B1AF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3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31A7-893F-492D-99CC-6EB8281AF06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72BF-0182-4019-9D5F-60B6B1AF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31A7-893F-492D-99CC-6EB8281AF06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72BF-0182-4019-9D5F-60B6B1AF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31A7-893F-492D-99CC-6EB8281AF06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72BF-0182-4019-9D5F-60B6B1AF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B1631A7-893F-492D-99CC-6EB8281AF06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99472BF-0182-4019-9D5F-60B6B1AF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B1631A7-893F-492D-99CC-6EB8281AF06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99472BF-0182-4019-9D5F-60B6B1AF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37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86170" y="365125"/>
            <a:ext cx="4067629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lgerian" panose="04020705040A02060702" pitchFamily="82" charset="0"/>
              </a:rPr>
              <a:t>prayer</a:t>
            </a:r>
            <a:endParaRPr lang="en-US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7807" flipH="1">
            <a:off x="2808949" y="-2816985"/>
            <a:ext cx="3629141" cy="9259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00" y="2598057"/>
            <a:ext cx="6705600" cy="42599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13714" y="5529943"/>
            <a:ext cx="972456" cy="728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9"/>
          <a:stretch/>
        </p:blipFill>
        <p:spPr>
          <a:xfrm>
            <a:off x="7565410" y="286603"/>
            <a:ext cx="4626590" cy="6100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777922"/>
            <a:ext cx="82432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/>
              <a:t>Stop harboring anger or hatred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/>
              <a:t>Try to reconcile with the person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/>
              <a:t>Do not take revenge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/>
              <a:t>Avoid talking about the person and spreading rumors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/>
              <a:t>Pray for the person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/>
              <a:t>Have good will towards all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705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166115"/>
            <a:ext cx="9404723" cy="1400530"/>
          </a:xfrm>
        </p:spPr>
        <p:txBody>
          <a:bodyPr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SCANDAL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45" y="1897039"/>
            <a:ext cx="4849284" cy="363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1897039"/>
            <a:ext cx="53226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gency FB" panose="020B0503020202020204" pitchFamily="34" charset="0"/>
              </a:rPr>
              <a:t>Scandal is a fully conscious and deliberate bad example or encouragement to lead  another person into sin.</a:t>
            </a:r>
            <a:endParaRPr lang="en-US" sz="32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0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70105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" y="521083"/>
            <a:ext cx="11409528" cy="53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737" y="2154048"/>
            <a:ext cx="11232261" cy="363651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What is the Fifth Commandment</a:t>
            </a:r>
          </a:p>
          <a:p>
            <a:r>
              <a:rPr lang="en-US" sz="3600" dirty="0" smtClean="0"/>
              <a:t>What does fifth commandment call us to do ?</a:t>
            </a:r>
          </a:p>
          <a:p>
            <a:r>
              <a:rPr lang="en-US" sz="3600" dirty="0" smtClean="0"/>
              <a:t>What is scandal ?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Give few examples of people who forgave others? </a:t>
            </a:r>
          </a:p>
          <a:p>
            <a:r>
              <a:rPr lang="en-US" sz="3600" dirty="0" smtClean="0"/>
              <a:t>Recall in your life where you have forgiven others or others have forgiven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8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1" y="288944"/>
            <a:ext cx="10460266" cy="4037395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Agency FB" panose="020B0503020202020204" pitchFamily="34" charset="0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Chapter – 12</a:t>
            </a:r>
            <a:br>
              <a:rPr lang="en-US" sz="4800" dirty="0" smtClean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Charity </a:t>
            </a:r>
            <a:r>
              <a:rPr lang="en-US" sz="4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Toward </a:t>
            </a:r>
            <a:r>
              <a:rPr lang="en-US" sz="4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All</a:t>
            </a:r>
            <a:endParaRPr lang="en-US" sz="48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5" r="15066"/>
          <a:stretch/>
        </p:blipFill>
        <p:spPr>
          <a:xfrm>
            <a:off x="627797" y="0"/>
            <a:ext cx="3780430" cy="38896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906577" y="3889612"/>
            <a:ext cx="63656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Blessed Rani Maria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18" y="95535"/>
            <a:ext cx="3493827" cy="38896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9332" y="3942343"/>
            <a:ext cx="39453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Mrs. Gladys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Staines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94" y="95534"/>
            <a:ext cx="3730456" cy="37940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449877" y="3889610"/>
            <a:ext cx="36357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Pope John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aul II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73800" y="5069090"/>
            <a:ext cx="4828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</a:rPr>
              <a:t>Forgiveness </a:t>
            </a:r>
            <a:endParaRPr lang="en-US" sz="54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Mom comes face-to-face with her son’s killer in court - YouTube (360p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279" y="-38695"/>
            <a:ext cx="11955439" cy="6896695"/>
          </a:xfrm>
        </p:spPr>
      </p:pic>
    </p:spTree>
    <p:extLst>
      <p:ext uri="{BB962C8B-B14F-4D97-AF65-F5344CB8AC3E}">
        <p14:creationId xmlns:p14="http://schemas.microsoft.com/office/powerpoint/2010/main" val="44914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163" y="-57468"/>
            <a:ext cx="4116958" cy="857467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Good will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25" y="920971"/>
            <a:ext cx="8946541" cy="4715554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 wish everyone well</a:t>
            </a:r>
          </a:p>
          <a:p>
            <a:r>
              <a:rPr lang="en-US" sz="2800" dirty="0" smtClean="0"/>
              <a:t>Treat Everyone well</a:t>
            </a:r>
          </a:p>
          <a:p>
            <a:r>
              <a:rPr lang="en-US" sz="2800" dirty="0" smtClean="0"/>
              <a:t>Have Good will, Kind attitude</a:t>
            </a:r>
          </a:p>
          <a:p>
            <a:r>
              <a:rPr lang="en-US" sz="2800" dirty="0" smtClean="0"/>
              <a:t>Good will is willed love not an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emotional love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02" y="1373903"/>
            <a:ext cx="4720988" cy="47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51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914" y="0"/>
            <a:ext cx="2301805" cy="941696"/>
          </a:xfrm>
        </p:spPr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ANGER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5" y="3856620"/>
            <a:ext cx="5654278" cy="2827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8" y="941696"/>
            <a:ext cx="4037313" cy="2628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470" y="970660"/>
            <a:ext cx="5575131" cy="4421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78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71" y="196822"/>
            <a:ext cx="11015901" cy="62995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sz="2800" b="1" dirty="0" smtClean="0"/>
          </a:p>
          <a:p>
            <a:pPr>
              <a:lnSpc>
                <a:spcPct val="150000"/>
              </a:lnSpc>
            </a:pPr>
            <a:endParaRPr lang="en-US" sz="2800" b="1" dirty="0"/>
          </a:p>
          <a:p>
            <a:pPr>
              <a:lnSpc>
                <a:spcPct val="150000"/>
              </a:lnSpc>
            </a:pPr>
            <a:endParaRPr lang="en-US" sz="2800" b="1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Must not have unrighteous anger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Do not curse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Do not spread lies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Do not harm the reputation of anybody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Do not fight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Our words spread quickly, we cannot take them back</a:t>
            </a:r>
          </a:p>
          <a:p>
            <a:pPr>
              <a:lnSpc>
                <a:spcPct val="150000"/>
              </a:lnSpc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5235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973" y="0"/>
            <a:ext cx="5022376" cy="140053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Brush Script MT" panose="03060802040406070304" pitchFamily="66" charset="0"/>
              </a:rPr>
              <a:t>Righteous Anger</a:t>
            </a:r>
            <a:endParaRPr lang="en-US" sz="6000" dirty="0">
              <a:latin typeface="Brush Script MT" panose="030608020404060703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7" y="1381836"/>
            <a:ext cx="7301552" cy="5476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442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1" y="313900"/>
            <a:ext cx="9627753" cy="76427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HATRED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669"/>
            <a:ext cx="5295331" cy="529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1" y="1562668"/>
            <a:ext cx="6769290" cy="529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319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74</TotalTime>
  <Words>168</Words>
  <Application>Microsoft Office PowerPoint</Application>
  <PresentationFormat>Widescreen</PresentationFormat>
  <Paragraphs>41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Agency FB</vt:lpstr>
      <vt:lpstr>Algerian</vt:lpstr>
      <vt:lpstr>Blackadder ITC</vt:lpstr>
      <vt:lpstr>Brush Script MT</vt:lpstr>
      <vt:lpstr>Century Gothic</vt:lpstr>
      <vt:lpstr>Wingdings</vt:lpstr>
      <vt:lpstr>Wingdings 2</vt:lpstr>
      <vt:lpstr>Quotable</vt:lpstr>
      <vt:lpstr>prayer</vt:lpstr>
      <vt:lpstr>  Chapter – 12 Charity Toward All</vt:lpstr>
      <vt:lpstr>PowerPoint Presentation</vt:lpstr>
      <vt:lpstr>PowerPoint Presentation</vt:lpstr>
      <vt:lpstr>Good will</vt:lpstr>
      <vt:lpstr>ANGER</vt:lpstr>
      <vt:lpstr>PowerPoint Presentation</vt:lpstr>
      <vt:lpstr>Righteous Anger</vt:lpstr>
      <vt:lpstr>HATRED</vt:lpstr>
      <vt:lpstr>PowerPoint Presentation</vt:lpstr>
      <vt:lpstr>SCANDAL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CSK-convent2PC</dc:creator>
  <cp:lastModifiedBy>Teacher10</cp:lastModifiedBy>
  <cp:revision>20</cp:revision>
  <dcterms:created xsi:type="dcterms:W3CDTF">2018-11-22T18:23:26Z</dcterms:created>
  <dcterms:modified xsi:type="dcterms:W3CDTF">2023-08-16T06:20:29Z</dcterms:modified>
</cp:coreProperties>
</file>