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6AB7D-0B3D-4846-8A91-9B8C40014D5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BCD16-201B-41CC-A5E1-B442804B3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2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BCD16-201B-41CC-A5E1-B442804B3B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6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7859" y="2473274"/>
            <a:ext cx="174828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863979"/>
            <a:ext cx="8190865" cy="343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17880"/>
            <a:ext cx="7257288" cy="65078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797" y="146049"/>
            <a:ext cx="851979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 </a:t>
            </a:r>
            <a:r>
              <a:rPr sz="4000" spc="-30" dirty="0"/>
              <a:t>Pope</a:t>
            </a:r>
            <a:r>
              <a:rPr sz="4000" spc="-10" dirty="0"/>
              <a:t> </a:t>
            </a:r>
            <a:r>
              <a:rPr sz="4000" spc="-30" dirty="0"/>
              <a:t>makes</a:t>
            </a:r>
            <a:r>
              <a:rPr sz="4000" spc="-5" dirty="0"/>
              <a:t> </a:t>
            </a:r>
            <a:r>
              <a:rPr sz="4000" spc="-20" dirty="0"/>
              <a:t>sure</a:t>
            </a:r>
            <a:r>
              <a:rPr sz="4000" dirty="0"/>
              <a:t> </a:t>
            </a:r>
            <a:r>
              <a:rPr sz="4000" spc="-25" dirty="0"/>
              <a:t>Faith</a:t>
            </a:r>
            <a:r>
              <a:rPr sz="4000" spc="-10" dirty="0"/>
              <a:t> is </a:t>
            </a:r>
            <a:r>
              <a:rPr sz="4000" spc="-15" dirty="0"/>
              <a:t>taught</a:t>
            </a:r>
            <a:r>
              <a:rPr sz="4000" spc="-30" dirty="0"/>
              <a:t> </a:t>
            </a:r>
            <a:r>
              <a:rPr sz="4000" spc="-20" dirty="0"/>
              <a:t>to</a:t>
            </a:r>
            <a:r>
              <a:rPr sz="4000" spc="-5" dirty="0"/>
              <a:t> </a:t>
            </a:r>
            <a:r>
              <a:rPr sz="4000" spc="-10" dirty="0"/>
              <a:t>us </a:t>
            </a:r>
            <a:r>
              <a:rPr sz="4000" spc="-890" dirty="0"/>
              <a:t> </a:t>
            </a:r>
            <a:r>
              <a:rPr sz="4000" spc="-15" dirty="0"/>
              <a:t>correctly</a:t>
            </a:r>
            <a:r>
              <a:rPr sz="4000" spc="-5" dirty="0"/>
              <a:t> </a:t>
            </a:r>
            <a:r>
              <a:rPr sz="4000" spc="-15" dirty="0"/>
              <a:t>through</a:t>
            </a:r>
            <a:r>
              <a:rPr sz="4000" spc="5" dirty="0"/>
              <a:t> </a:t>
            </a:r>
            <a:r>
              <a:rPr sz="4000" spc="-5" dirty="0"/>
              <a:t>his</a:t>
            </a:r>
            <a:r>
              <a:rPr sz="4000" spc="-20" dirty="0"/>
              <a:t> </a:t>
            </a:r>
            <a:r>
              <a:rPr sz="4000" spc="-10" dirty="0"/>
              <a:t>speeches, </a:t>
            </a:r>
            <a:r>
              <a:rPr sz="4000" spc="-5" dirty="0"/>
              <a:t> </a:t>
            </a:r>
            <a:r>
              <a:rPr sz="4000" spc="-10" dirty="0"/>
              <a:t>encyclicals,</a:t>
            </a:r>
            <a:r>
              <a:rPr sz="4000" spc="-30" dirty="0"/>
              <a:t> </a:t>
            </a:r>
            <a:r>
              <a:rPr sz="4000" spc="-35" dirty="0"/>
              <a:t>letters</a:t>
            </a:r>
            <a:r>
              <a:rPr sz="4000" spc="-10" dirty="0"/>
              <a:t> </a:t>
            </a:r>
            <a:r>
              <a:rPr sz="4000" spc="-5" dirty="0"/>
              <a:t>and </a:t>
            </a:r>
            <a:r>
              <a:rPr sz="4000" spc="-15" dirty="0"/>
              <a:t>declarations.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335279" y="1981200"/>
            <a:ext cx="8503920" cy="4724400"/>
            <a:chOff x="335279" y="1981200"/>
            <a:chExt cx="8503920" cy="4724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79" y="1981200"/>
              <a:ext cx="8503920" cy="4724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5105400"/>
              <a:ext cx="4495800" cy="533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624070"/>
            <a:chOff x="0" y="0"/>
            <a:chExt cx="9144000" cy="4624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46238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4572000"/>
            </a:xfrm>
            <a:custGeom>
              <a:avLst/>
              <a:gdLst/>
              <a:ahLst/>
              <a:cxnLst/>
              <a:rect l="l" t="t" r="r" b="b"/>
              <a:pathLst>
                <a:path w="9144000" h="4572000">
                  <a:moveTo>
                    <a:pt x="91440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9144000" y="457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A7A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784" y="277368"/>
              <a:ext cx="4334256" cy="40507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0791" y="321563"/>
              <a:ext cx="4211320" cy="3929379"/>
            </a:xfrm>
            <a:custGeom>
              <a:avLst/>
              <a:gdLst/>
              <a:ahLst/>
              <a:cxnLst/>
              <a:rect l="l" t="t" r="r" b="b"/>
              <a:pathLst>
                <a:path w="4211320" h="3929379">
                  <a:moveTo>
                    <a:pt x="4210812" y="0"/>
                  </a:moveTo>
                  <a:lnTo>
                    <a:pt x="0" y="0"/>
                  </a:lnTo>
                  <a:lnTo>
                    <a:pt x="0" y="3928872"/>
                  </a:lnTo>
                  <a:lnTo>
                    <a:pt x="4210812" y="3928872"/>
                  </a:lnTo>
                  <a:lnTo>
                    <a:pt x="4210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0791" y="321563"/>
              <a:ext cx="4211320" cy="3929379"/>
            </a:xfrm>
            <a:custGeom>
              <a:avLst/>
              <a:gdLst/>
              <a:ahLst/>
              <a:cxnLst/>
              <a:rect l="l" t="t" r="r" b="b"/>
              <a:pathLst>
                <a:path w="4211320" h="3929379">
                  <a:moveTo>
                    <a:pt x="0" y="3928872"/>
                  </a:moveTo>
                  <a:lnTo>
                    <a:pt x="4210812" y="3928872"/>
                  </a:lnTo>
                  <a:lnTo>
                    <a:pt x="4210812" y="0"/>
                  </a:lnTo>
                  <a:lnTo>
                    <a:pt x="0" y="0"/>
                  </a:lnTo>
                  <a:lnTo>
                    <a:pt x="0" y="3928872"/>
                  </a:lnTo>
                  <a:close/>
                </a:path>
              </a:pathLst>
            </a:custGeom>
            <a:ln w="914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6864" y="277368"/>
              <a:ext cx="4334255" cy="40507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90871" y="321563"/>
              <a:ext cx="4211320" cy="3929379"/>
            </a:xfrm>
            <a:custGeom>
              <a:avLst/>
              <a:gdLst/>
              <a:ahLst/>
              <a:cxnLst/>
              <a:rect l="l" t="t" r="r" b="b"/>
              <a:pathLst>
                <a:path w="4211320" h="3929379">
                  <a:moveTo>
                    <a:pt x="4210812" y="0"/>
                  </a:moveTo>
                  <a:lnTo>
                    <a:pt x="0" y="0"/>
                  </a:lnTo>
                  <a:lnTo>
                    <a:pt x="0" y="3928872"/>
                  </a:lnTo>
                  <a:lnTo>
                    <a:pt x="4210812" y="3928872"/>
                  </a:lnTo>
                  <a:lnTo>
                    <a:pt x="4210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0871" y="321563"/>
              <a:ext cx="4211320" cy="3929379"/>
            </a:xfrm>
            <a:custGeom>
              <a:avLst/>
              <a:gdLst/>
              <a:ahLst/>
              <a:cxnLst/>
              <a:rect l="l" t="t" r="r" b="b"/>
              <a:pathLst>
                <a:path w="4211320" h="3929379">
                  <a:moveTo>
                    <a:pt x="0" y="3928872"/>
                  </a:moveTo>
                  <a:lnTo>
                    <a:pt x="4210812" y="3928872"/>
                  </a:lnTo>
                  <a:lnTo>
                    <a:pt x="4210812" y="0"/>
                  </a:lnTo>
                  <a:lnTo>
                    <a:pt x="0" y="0"/>
                  </a:lnTo>
                  <a:lnTo>
                    <a:pt x="0" y="3928872"/>
                  </a:lnTo>
                  <a:close/>
                </a:path>
              </a:pathLst>
            </a:custGeom>
            <a:ln w="9144">
              <a:solidFill>
                <a:srgbClr val="ED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9011" y="640080"/>
              <a:ext cx="2214372" cy="32918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8300" y="1246632"/>
              <a:ext cx="2718816" cy="2078736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58492" y="4920792"/>
            <a:ext cx="5828665" cy="159004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897890" marR="5080" indent="-885825">
              <a:lnSpc>
                <a:spcPts val="5830"/>
              </a:lnSpc>
              <a:spcBef>
                <a:spcPts val="835"/>
              </a:spcBef>
            </a:pPr>
            <a:r>
              <a:rPr sz="5400" dirty="0"/>
              <a:t>Bishop</a:t>
            </a:r>
            <a:r>
              <a:rPr sz="5400" spc="-50" dirty="0"/>
              <a:t> </a:t>
            </a:r>
            <a:r>
              <a:rPr sz="5400" spc="-5" dirty="0"/>
              <a:t>Camillo</a:t>
            </a:r>
            <a:r>
              <a:rPr sz="5400" spc="-25" dirty="0"/>
              <a:t> </a:t>
            </a:r>
            <a:r>
              <a:rPr sz="5400" dirty="0"/>
              <a:t>Ballin </a:t>
            </a:r>
            <a:r>
              <a:rPr sz="5400" spc="-1205" dirty="0"/>
              <a:t> </a:t>
            </a:r>
            <a:r>
              <a:rPr sz="5400" spc="-45" dirty="0"/>
              <a:t>Pastoral</a:t>
            </a:r>
            <a:r>
              <a:rPr sz="5400" spc="-20" dirty="0"/>
              <a:t> </a:t>
            </a:r>
            <a:r>
              <a:rPr sz="5400" spc="-25" dirty="0"/>
              <a:t>Letter</a:t>
            </a:r>
            <a:endParaRPr sz="5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2523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8140" y="480059"/>
            <a:ext cx="8427720" cy="5897880"/>
            <a:chOff x="358140" y="480059"/>
            <a:chExt cx="8427720" cy="5897880"/>
          </a:xfrm>
        </p:grpSpPr>
        <p:sp>
          <p:nvSpPr>
            <p:cNvPr id="4" name="object 4"/>
            <p:cNvSpPr/>
            <p:nvPr/>
          </p:nvSpPr>
          <p:spPr>
            <a:xfrm>
              <a:off x="358140" y="480059"/>
              <a:ext cx="8427720" cy="5897880"/>
            </a:xfrm>
            <a:custGeom>
              <a:avLst/>
              <a:gdLst/>
              <a:ahLst/>
              <a:cxnLst/>
              <a:rect l="l" t="t" r="r" b="b"/>
              <a:pathLst>
                <a:path w="8427720" h="5897880">
                  <a:moveTo>
                    <a:pt x="8427720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8427720" y="5897880"/>
                  </a:lnTo>
                  <a:lnTo>
                    <a:pt x="8427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136" y="594359"/>
              <a:ext cx="7729728" cy="5669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307" y="259079"/>
            <a:ext cx="8807450" cy="6341745"/>
            <a:chOff x="178307" y="259079"/>
            <a:chExt cx="8807450" cy="6341745"/>
          </a:xfrm>
        </p:grpSpPr>
        <p:sp>
          <p:nvSpPr>
            <p:cNvPr id="3" name="object 3"/>
            <p:cNvSpPr/>
            <p:nvPr/>
          </p:nvSpPr>
          <p:spPr>
            <a:xfrm>
              <a:off x="178308" y="259079"/>
              <a:ext cx="8807450" cy="6341745"/>
            </a:xfrm>
            <a:custGeom>
              <a:avLst/>
              <a:gdLst/>
              <a:ahLst/>
              <a:cxnLst/>
              <a:rect l="l" t="t" r="r" b="b"/>
              <a:pathLst>
                <a:path w="8807450" h="6341745">
                  <a:moveTo>
                    <a:pt x="8756650" y="56273"/>
                  </a:moveTo>
                  <a:lnTo>
                    <a:pt x="8750935" y="50546"/>
                  </a:lnTo>
                  <a:lnTo>
                    <a:pt x="56261" y="50546"/>
                  </a:lnTo>
                  <a:lnTo>
                    <a:pt x="50596" y="56273"/>
                  </a:lnTo>
                  <a:lnTo>
                    <a:pt x="50596" y="6285103"/>
                  </a:lnTo>
                  <a:lnTo>
                    <a:pt x="56261" y="6290767"/>
                  </a:lnTo>
                  <a:lnTo>
                    <a:pt x="8750935" y="6290767"/>
                  </a:lnTo>
                  <a:lnTo>
                    <a:pt x="8756650" y="6285103"/>
                  </a:lnTo>
                  <a:lnTo>
                    <a:pt x="8756650" y="6214884"/>
                  </a:lnTo>
                  <a:lnTo>
                    <a:pt x="8756650" y="126492"/>
                  </a:lnTo>
                  <a:lnTo>
                    <a:pt x="8756650" y="56273"/>
                  </a:lnTo>
                  <a:close/>
                </a:path>
                <a:path w="8807450" h="6341745">
                  <a:moveTo>
                    <a:pt x="8807196" y="63246"/>
                  </a:moveTo>
                  <a:lnTo>
                    <a:pt x="8802218" y="38633"/>
                  </a:lnTo>
                  <a:lnTo>
                    <a:pt x="8793213" y="25273"/>
                  </a:lnTo>
                  <a:lnTo>
                    <a:pt x="8788667" y="18529"/>
                  </a:lnTo>
                  <a:lnTo>
                    <a:pt x="8781923" y="13995"/>
                  </a:lnTo>
                  <a:lnTo>
                    <a:pt x="8781923" y="63246"/>
                  </a:lnTo>
                  <a:lnTo>
                    <a:pt x="8781923" y="6278118"/>
                  </a:lnTo>
                  <a:lnTo>
                    <a:pt x="8778926" y="6292888"/>
                  </a:lnTo>
                  <a:lnTo>
                    <a:pt x="8770785" y="6304953"/>
                  </a:lnTo>
                  <a:lnTo>
                    <a:pt x="8758720" y="6313094"/>
                  </a:lnTo>
                  <a:lnTo>
                    <a:pt x="8743950" y="6316065"/>
                  </a:lnTo>
                  <a:lnTo>
                    <a:pt x="63246" y="6316065"/>
                  </a:lnTo>
                  <a:lnTo>
                    <a:pt x="48475" y="6313094"/>
                  </a:lnTo>
                  <a:lnTo>
                    <a:pt x="36410" y="6304953"/>
                  </a:lnTo>
                  <a:lnTo>
                    <a:pt x="28270" y="6292888"/>
                  </a:lnTo>
                  <a:lnTo>
                    <a:pt x="25298" y="6278118"/>
                  </a:lnTo>
                  <a:lnTo>
                    <a:pt x="25298" y="63246"/>
                  </a:lnTo>
                  <a:lnTo>
                    <a:pt x="28270" y="48475"/>
                  </a:lnTo>
                  <a:lnTo>
                    <a:pt x="36410" y="36410"/>
                  </a:lnTo>
                  <a:lnTo>
                    <a:pt x="48475" y="28270"/>
                  </a:lnTo>
                  <a:lnTo>
                    <a:pt x="63246" y="25273"/>
                  </a:lnTo>
                  <a:lnTo>
                    <a:pt x="8743950" y="25273"/>
                  </a:lnTo>
                  <a:lnTo>
                    <a:pt x="8758720" y="28270"/>
                  </a:lnTo>
                  <a:lnTo>
                    <a:pt x="8770785" y="36410"/>
                  </a:lnTo>
                  <a:lnTo>
                    <a:pt x="8778926" y="48475"/>
                  </a:lnTo>
                  <a:lnTo>
                    <a:pt x="8781923" y="63246"/>
                  </a:lnTo>
                  <a:lnTo>
                    <a:pt x="8781923" y="13995"/>
                  </a:lnTo>
                  <a:lnTo>
                    <a:pt x="8768563" y="4978"/>
                  </a:lnTo>
                  <a:lnTo>
                    <a:pt x="8743950" y="0"/>
                  </a:lnTo>
                  <a:lnTo>
                    <a:pt x="63246" y="0"/>
                  </a:lnTo>
                  <a:lnTo>
                    <a:pt x="38620" y="4978"/>
                  </a:lnTo>
                  <a:lnTo>
                    <a:pt x="18516" y="18529"/>
                  </a:lnTo>
                  <a:lnTo>
                    <a:pt x="4965" y="38633"/>
                  </a:lnTo>
                  <a:lnTo>
                    <a:pt x="0" y="63246"/>
                  </a:lnTo>
                  <a:lnTo>
                    <a:pt x="0" y="6278118"/>
                  </a:lnTo>
                  <a:lnTo>
                    <a:pt x="4965" y="6302743"/>
                  </a:lnTo>
                  <a:lnTo>
                    <a:pt x="18516" y="6322847"/>
                  </a:lnTo>
                  <a:lnTo>
                    <a:pt x="38620" y="6336398"/>
                  </a:lnTo>
                  <a:lnTo>
                    <a:pt x="63246" y="6341364"/>
                  </a:lnTo>
                  <a:lnTo>
                    <a:pt x="8743950" y="6341364"/>
                  </a:lnTo>
                  <a:lnTo>
                    <a:pt x="8768563" y="6336398"/>
                  </a:lnTo>
                  <a:lnTo>
                    <a:pt x="8788667" y="6322847"/>
                  </a:lnTo>
                  <a:lnTo>
                    <a:pt x="8793226" y="6316065"/>
                  </a:lnTo>
                  <a:lnTo>
                    <a:pt x="8802218" y="6302743"/>
                  </a:lnTo>
                  <a:lnTo>
                    <a:pt x="8807196" y="6278118"/>
                  </a:lnTo>
                  <a:lnTo>
                    <a:pt x="8807196" y="63246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43299" y="4108703"/>
              <a:ext cx="2057400" cy="0"/>
            </a:xfrm>
            <a:custGeom>
              <a:avLst/>
              <a:gdLst/>
              <a:ahLst/>
              <a:cxnLst/>
              <a:rect l="l" t="t" r="r" b="b"/>
              <a:pathLst>
                <a:path w="2057400">
                  <a:moveTo>
                    <a:pt x="0" y="0"/>
                  </a:moveTo>
                  <a:lnTo>
                    <a:pt x="2057400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2921" y="1137869"/>
            <a:ext cx="6600190" cy="276098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570"/>
              </a:spcBef>
            </a:pPr>
            <a:r>
              <a:rPr sz="3900" spc="-5" dirty="0">
                <a:solidFill>
                  <a:srgbClr val="FFFFFF"/>
                </a:solidFill>
              </a:rPr>
              <a:t>The </a:t>
            </a:r>
            <a:r>
              <a:rPr sz="3900" spc="-15" dirty="0">
                <a:solidFill>
                  <a:srgbClr val="FFFFFF"/>
                </a:solidFill>
              </a:rPr>
              <a:t>Church </a:t>
            </a:r>
            <a:r>
              <a:rPr sz="3900" spc="-10" dirty="0">
                <a:solidFill>
                  <a:srgbClr val="FFFFFF"/>
                </a:solidFill>
              </a:rPr>
              <a:t>determines </a:t>
            </a:r>
            <a:r>
              <a:rPr sz="3900" dirty="0">
                <a:solidFill>
                  <a:srgbClr val="FFFFFF"/>
                </a:solidFill>
              </a:rPr>
              <a:t>the rules </a:t>
            </a:r>
            <a:r>
              <a:rPr sz="3900" spc="-869" dirty="0">
                <a:solidFill>
                  <a:srgbClr val="FFFFFF"/>
                </a:solidFill>
              </a:rPr>
              <a:t> </a:t>
            </a:r>
            <a:r>
              <a:rPr sz="3900" dirty="0">
                <a:solidFill>
                  <a:srgbClr val="FFFFFF"/>
                </a:solidFill>
              </a:rPr>
              <a:t>and</a:t>
            </a:r>
            <a:r>
              <a:rPr sz="3900" spc="-5" dirty="0">
                <a:solidFill>
                  <a:srgbClr val="FFFFFF"/>
                </a:solidFill>
              </a:rPr>
              <a:t> </a:t>
            </a:r>
            <a:r>
              <a:rPr sz="3900" spc="-10" dirty="0">
                <a:solidFill>
                  <a:srgbClr val="FFFFFF"/>
                </a:solidFill>
              </a:rPr>
              <a:t>regulations</a:t>
            </a:r>
            <a:r>
              <a:rPr sz="3900" spc="-5" dirty="0">
                <a:solidFill>
                  <a:srgbClr val="FFFFFF"/>
                </a:solidFill>
              </a:rPr>
              <a:t> </a:t>
            </a:r>
            <a:r>
              <a:rPr sz="3900" spc="-10" dirty="0">
                <a:solidFill>
                  <a:srgbClr val="FFFFFF"/>
                </a:solidFill>
              </a:rPr>
              <a:t>that </a:t>
            </a:r>
            <a:r>
              <a:rPr sz="3900" spc="-20" dirty="0">
                <a:solidFill>
                  <a:srgbClr val="FFFFFF"/>
                </a:solidFill>
              </a:rPr>
              <a:t>are </a:t>
            </a:r>
            <a:r>
              <a:rPr sz="3900" spc="-5" dirty="0">
                <a:solidFill>
                  <a:srgbClr val="FFFFFF"/>
                </a:solidFill>
              </a:rPr>
              <a:t>needed </a:t>
            </a:r>
            <a:r>
              <a:rPr sz="3900" dirty="0">
                <a:solidFill>
                  <a:srgbClr val="FFFFFF"/>
                </a:solidFill>
              </a:rPr>
              <a:t> </a:t>
            </a:r>
            <a:r>
              <a:rPr sz="3900" spc="-35" dirty="0">
                <a:solidFill>
                  <a:srgbClr val="FFFFFF"/>
                </a:solidFill>
              </a:rPr>
              <a:t>for</a:t>
            </a:r>
            <a:r>
              <a:rPr sz="3900" spc="-10" dirty="0">
                <a:solidFill>
                  <a:srgbClr val="FFFFFF"/>
                </a:solidFill>
              </a:rPr>
              <a:t> </a:t>
            </a:r>
            <a:r>
              <a:rPr sz="3900" dirty="0">
                <a:solidFill>
                  <a:srgbClr val="FFFFFF"/>
                </a:solidFill>
              </a:rPr>
              <a:t>the </a:t>
            </a:r>
            <a:r>
              <a:rPr sz="3900" spc="-5" dirty="0">
                <a:solidFill>
                  <a:srgbClr val="FFFFFF"/>
                </a:solidFill>
              </a:rPr>
              <a:t>administering </a:t>
            </a:r>
            <a:r>
              <a:rPr sz="3900" spc="-10" dirty="0">
                <a:solidFill>
                  <a:srgbClr val="FFFFFF"/>
                </a:solidFill>
              </a:rPr>
              <a:t>of </a:t>
            </a:r>
            <a:r>
              <a:rPr sz="3900" dirty="0">
                <a:solidFill>
                  <a:srgbClr val="FFFFFF"/>
                </a:solidFill>
              </a:rPr>
              <a:t>the </a:t>
            </a:r>
            <a:r>
              <a:rPr sz="3900" spc="5" dirty="0">
                <a:solidFill>
                  <a:srgbClr val="FFFFFF"/>
                </a:solidFill>
              </a:rPr>
              <a:t> </a:t>
            </a:r>
            <a:r>
              <a:rPr sz="3900" spc="-15" dirty="0">
                <a:solidFill>
                  <a:srgbClr val="FFFFFF"/>
                </a:solidFill>
              </a:rPr>
              <a:t>Sacraments</a:t>
            </a:r>
            <a:r>
              <a:rPr sz="3900" spc="-10" dirty="0">
                <a:solidFill>
                  <a:srgbClr val="FFFFFF"/>
                </a:solidFill>
              </a:rPr>
              <a:t> </a:t>
            </a:r>
            <a:r>
              <a:rPr sz="3900" dirty="0">
                <a:solidFill>
                  <a:srgbClr val="FFFFFF"/>
                </a:solidFill>
              </a:rPr>
              <a:t>in</a:t>
            </a:r>
            <a:r>
              <a:rPr sz="3900" spc="-5" dirty="0">
                <a:solidFill>
                  <a:srgbClr val="FFFFFF"/>
                </a:solidFill>
              </a:rPr>
              <a:t> </a:t>
            </a:r>
            <a:r>
              <a:rPr sz="3900" dirty="0">
                <a:solidFill>
                  <a:srgbClr val="FFFFFF"/>
                </a:solidFill>
              </a:rPr>
              <a:t>a </a:t>
            </a:r>
            <a:r>
              <a:rPr sz="3900" spc="-20" dirty="0">
                <a:solidFill>
                  <a:srgbClr val="FFFFFF"/>
                </a:solidFill>
              </a:rPr>
              <a:t>consistent </a:t>
            </a:r>
            <a:r>
              <a:rPr sz="3900" spc="-15" dirty="0">
                <a:solidFill>
                  <a:srgbClr val="FFFFFF"/>
                </a:solidFill>
              </a:rPr>
              <a:t> </a:t>
            </a:r>
            <a:r>
              <a:rPr sz="3900" spc="-60" dirty="0">
                <a:solidFill>
                  <a:srgbClr val="FFFFFF"/>
                </a:solidFill>
              </a:rPr>
              <a:t>manner.</a:t>
            </a:r>
            <a:endParaRPr sz="3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6570" y="461899"/>
            <a:ext cx="30702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7</a:t>
            </a:r>
            <a:r>
              <a:rPr spc="-60" dirty="0"/>
              <a:t> </a:t>
            </a:r>
            <a:r>
              <a:rPr spc="-15" dirty="0"/>
              <a:t>Sacraments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7625715" cy="42208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Baptism: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28:18-20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Eucharist: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Mk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14:22-25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650"/>
              </a:lnSpc>
              <a:spcBef>
                <a:spcPts val="3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Confirmation: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Jn</a:t>
            </a:r>
            <a:r>
              <a:rPr sz="3200" spc="-5" dirty="0">
                <a:latin typeface="Calibri"/>
                <a:cs typeface="Calibri"/>
              </a:rPr>
              <a:t> 7:37-39;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14:26;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20:22;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Acts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sz="3200" dirty="0">
                <a:latin typeface="Calibri"/>
                <a:cs typeface="Calibri"/>
              </a:rPr>
              <a:t>1:8;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2:4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Penance: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20:21-23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Anointing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Sick: </a:t>
            </a:r>
            <a:r>
              <a:rPr sz="3200" dirty="0">
                <a:latin typeface="Calibri"/>
                <a:cs typeface="Calibri"/>
              </a:rPr>
              <a:t>Mk 6:13;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Jas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5:14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Matrimony: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Mt</a:t>
            </a:r>
            <a:r>
              <a:rPr sz="3200" spc="-5" dirty="0">
                <a:latin typeface="Calibri"/>
                <a:cs typeface="Calibri"/>
              </a:rPr>
              <a:t> 19:4-6;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Jn</a:t>
            </a:r>
            <a:r>
              <a:rPr sz="3200" spc="-5" dirty="0">
                <a:latin typeface="Calibri"/>
                <a:cs typeface="Calibri"/>
              </a:rPr>
              <a:t> 2:1-11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Holy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Orders: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Lk 22:19;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Jn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13:1-15;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Acts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6:6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832" y="461899"/>
            <a:ext cx="49599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Baptism:</a:t>
            </a:r>
            <a:r>
              <a:rPr spc="-25" dirty="0"/>
              <a:t> </a:t>
            </a:r>
            <a:r>
              <a:rPr dirty="0"/>
              <a:t>Mt</a:t>
            </a:r>
            <a:r>
              <a:rPr spc="-10" dirty="0"/>
              <a:t> </a:t>
            </a:r>
            <a:r>
              <a:rPr spc="-5" dirty="0"/>
              <a:t>28:18-20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858759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905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Jesus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came</a:t>
            </a:r>
            <a:r>
              <a:rPr sz="3200" dirty="0">
                <a:latin typeface="Calibri"/>
                <a:cs typeface="Calibri"/>
              </a:rPr>
              <a:t> and </a:t>
            </a:r>
            <a:r>
              <a:rPr sz="3200" spc="-30" dirty="0">
                <a:latin typeface="Calibri"/>
                <a:cs typeface="Calibri"/>
              </a:rPr>
              <a:t>spoke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them,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saying,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70" dirty="0">
                <a:latin typeface="Calibri"/>
                <a:cs typeface="Calibri"/>
              </a:rPr>
              <a:t>“All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authority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been </a:t>
            </a:r>
            <a:r>
              <a:rPr sz="3200" spc="-10" dirty="0">
                <a:latin typeface="Calibri"/>
                <a:cs typeface="Calibri"/>
              </a:rPr>
              <a:t>given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heaven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earth.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therefore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make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disciples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nations,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baptizing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name 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Father</a:t>
            </a:r>
            <a:r>
              <a:rPr sz="3200" spc="-5" dirty="0">
                <a:latin typeface="Calibri"/>
                <a:cs typeface="Calibri"/>
              </a:rPr>
              <a:t> 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Holy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Spirit,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teaching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observe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things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have</a:t>
            </a:r>
            <a:r>
              <a:rPr sz="3200" spc="-5" dirty="0">
                <a:latin typeface="Calibri"/>
                <a:cs typeface="Calibri"/>
              </a:rPr>
              <a:t> commanded </a:t>
            </a:r>
            <a:r>
              <a:rPr sz="3200" spc="-10" dirty="0">
                <a:latin typeface="Calibri"/>
                <a:cs typeface="Calibri"/>
              </a:rPr>
              <a:t>you;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lo,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 am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you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always,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even</a:t>
            </a:r>
            <a:r>
              <a:rPr sz="3200" i="1" spc="-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end </a:t>
            </a:r>
            <a:r>
              <a:rPr sz="3200" spc="5" dirty="0">
                <a:latin typeface="Calibri"/>
                <a:cs typeface="Calibri"/>
              </a:rPr>
              <a:t>of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5" dirty="0">
                <a:latin typeface="Calibri"/>
                <a:cs typeface="Calibri"/>
              </a:rPr>
              <a:t>age.”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Amen.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0429" y="157429"/>
            <a:ext cx="22637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Eucharist: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24813"/>
            <a:ext cx="4913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Jesus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Institutes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Lord’s</a:t>
            </a:r>
            <a:r>
              <a:rPr sz="2800" b="1" spc="-5" dirty="0">
                <a:latin typeface="Calibri"/>
                <a:cs typeface="Calibri"/>
              </a:rPr>
              <a:t> Supper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0" y="1464563"/>
            <a:ext cx="1843405" cy="4343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sz="2800" spc="-5" dirty="0">
                <a:latin typeface="Calibri"/>
                <a:cs typeface="Calibri"/>
              </a:rPr>
              <a:t>Mk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14:22-25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4910" y="1436573"/>
            <a:ext cx="5354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were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eating,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Jesus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took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8275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bread,</a:t>
            </a:r>
            <a:r>
              <a:rPr sz="2800" spc="20" dirty="0"/>
              <a:t> </a:t>
            </a:r>
            <a:r>
              <a:rPr sz="2800" spc="-5" dirty="0"/>
              <a:t>blessed</a:t>
            </a:r>
            <a:r>
              <a:rPr sz="2800" spc="15" dirty="0"/>
              <a:t> </a:t>
            </a:r>
            <a:r>
              <a:rPr sz="2800" spc="-5" dirty="0"/>
              <a:t>and</a:t>
            </a:r>
            <a:r>
              <a:rPr sz="2800" spc="20" dirty="0"/>
              <a:t> </a:t>
            </a:r>
            <a:r>
              <a:rPr sz="2800" spc="-35" dirty="0"/>
              <a:t>broke</a:t>
            </a:r>
            <a:r>
              <a:rPr sz="2800" spc="5" dirty="0"/>
              <a:t> </a:t>
            </a:r>
            <a:r>
              <a:rPr sz="2800" i="1" spc="-5" dirty="0">
                <a:latin typeface="Calibri"/>
                <a:cs typeface="Calibri"/>
              </a:rPr>
              <a:t>it,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spc="-5" dirty="0"/>
              <a:t>and</a:t>
            </a:r>
            <a:r>
              <a:rPr sz="2800" spc="30" dirty="0"/>
              <a:t> </a:t>
            </a:r>
            <a:r>
              <a:rPr sz="2800" spc="-35" dirty="0"/>
              <a:t>gave</a:t>
            </a:r>
            <a:r>
              <a:rPr sz="2800" spc="-25" dirty="0"/>
              <a:t> </a:t>
            </a:r>
            <a:r>
              <a:rPr sz="2800" i="1" spc="-10" dirty="0">
                <a:latin typeface="Calibri"/>
                <a:cs typeface="Calibri"/>
              </a:rPr>
              <a:t>it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spc="-20" dirty="0"/>
              <a:t>to</a:t>
            </a:r>
            <a:r>
              <a:rPr sz="2800" spc="-5" dirty="0"/>
              <a:t> them</a:t>
            </a:r>
            <a:r>
              <a:rPr sz="2800" spc="10" dirty="0"/>
              <a:t> </a:t>
            </a:r>
            <a:r>
              <a:rPr sz="2800" spc="-5" dirty="0"/>
              <a:t>and </a:t>
            </a:r>
            <a:r>
              <a:rPr sz="2800" dirty="0"/>
              <a:t> </a:t>
            </a:r>
            <a:r>
              <a:rPr sz="2800" spc="-10" dirty="0"/>
              <a:t>said,</a:t>
            </a:r>
            <a:r>
              <a:rPr sz="2800" spc="25" dirty="0"/>
              <a:t> </a:t>
            </a:r>
            <a:r>
              <a:rPr sz="2800" spc="-35" dirty="0"/>
              <a:t>“Take,</a:t>
            </a:r>
            <a:r>
              <a:rPr sz="2800" spc="-5" dirty="0"/>
              <a:t> </a:t>
            </a:r>
            <a:r>
              <a:rPr sz="2800" spc="-10" dirty="0"/>
              <a:t>eat; this</a:t>
            </a:r>
            <a:r>
              <a:rPr sz="2800" spc="25" dirty="0"/>
              <a:t> </a:t>
            </a:r>
            <a:r>
              <a:rPr sz="2800" spc="-5" dirty="0"/>
              <a:t>is</a:t>
            </a:r>
            <a:r>
              <a:rPr sz="2800" spc="10" dirty="0"/>
              <a:t> </a:t>
            </a:r>
            <a:r>
              <a:rPr sz="2800" spc="-5" dirty="0"/>
              <a:t>My</a:t>
            </a:r>
            <a:r>
              <a:rPr sz="2800" spc="15" dirty="0"/>
              <a:t> </a:t>
            </a:r>
            <a:r>
              <a:rPr sz="2800" spc="-75" dirty="0"/>
              <a:t>body.”</a:t>
            </a:r>
            <a:r>
              <a:rPr sz="2800" spc="30" dirty="0"/>
              <a:t> </a:t>
            </a:r>
            <a:r>
              <a:rPr sz="2800" spc="-10" dirty="0"/>
              <a:t>Then</a:t>
            </a:r>
            <a:r>
              <a:rPr sz="2800" spc="10" dirty="0"/>
              <a:t> </a:t>
            </a:r>
            <a:r>
              <a:rPr sz="2800" spc="-5" dirty="0"/>
              <a:t>He</a:t>
            </a:r>
            <a:r>
              <a:rPr sz="2800" spc="15" dirty="0"/>
              <a:t> </a:t>
            </a:r>
            <a:r>
              <a:rPr sz="2800" spc="-15" dirty="0"/>
              <a:t>took</a:t>
            </a:r>
            <a:r>
              <a:rPr sz="2800" spc="5" dirty="0"/>
              <a:t> </a:t>
            </a:r>
            <a:r>
              <a:rPr sz="2800" spc="-5" dirty="0"/>
              <a:t>the</a:t>
            </a:r>
            <a:r>
              <a:rPr sz="2800" spc="10" dirty="0"/>
              <a:t> </a:t>
            </a:r>
            <a:r>
              <a:rPr sz="2800" spc="-5" dirty="0"/>
              <a:t>cup, </a:t>
            </a:r>
            <a:r>
              <a:rPr sz="2800" spc="-620" dirty="0"/>
              <a:t> </a:t>
            </a:r>
            <a:r>
              <a:rPr sz="2800" spc="-5" dirty="0"/>
              <a:t>and</a:t>
            </a:r>
            <a:r>
              <a:rPr sz="2800" spc="10" dirty="0"/>
              <a:t> </a:t>
            </a:r>
            <a:r>
              <a:rPr sz="2800" spc="-5" dirty="0"/>
              <a:t>when</a:t>
            </a:r>
            <a:r>
              <a:rPr sz="2800" spc="20" dirty="0"/>
              <a:t> </a:t>
            </a:r>
            <a:r>
              <a:rPr sz="2800" spc="-5" dirty="0"/>
              <a:t>He </a:t>
            </a:r>
            <a:r>
              <a:rPr sz="2800" spc="-10" dirty="0"/>
              <a:t>had</a:t>
            </a:r>
            <a:r>
              <a:rPr sz="2800" spc="25" dirty="0"/>
              <a:t> </a:t>
            </a:r>
            <a:r>
              <a:rPr sz="2800" spc="-10" dirty="0"/>
              <a:t>given</a:t>
            </a:r>
            <a:r>
              <a:rPr sz="2800" dirty="0"/>
              <a:t> </a:t>
            </a:r>
            <a:r>
              <a:rPr sz="2800" spc="-10" dirty="0"/>
              <a:t>thanks</a:t>
            </a:r>
            <a:r>
              <a:rPr sz="2800" spc="20" dirty="0"/>
              <a:t> </a:t>
            </a:r>
            <a:r>
              <a:rPr sz="2800" spc="-5" dirty="0"/>
              <a:t>He</a:t>
            </a:r>
            <a:r>
              <a:rPr sz="2800" spc="5" dirty="0"/>
              <a:t> </a:t>
            </a:r>
            <a:r>
              <a:rPr sz="2800" spc="-35" dirty="0"/>
              <a:t>gave</a:t>
            </a:r>
            <a:r>
              <a:rPr sz="2800" spc="-5" dirty="0"/>
              <a:t> </a:t>
            </a:r>
            <a:r>
              <a:rPr sz="2800" i="1" spc="-10" dirty="0">
                <a:latin typeface="Calibri"/>
                <a:cs typeface="Calibri"/>
              </a:rPr>
              <a:t>it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spc="-20" dirty="0"/>
              <a:t>to</a:t>
            </a:r>
            <a:r>
              <a:rPr sz="2800" dirty="0"/>
              <a:t> </a:t>
            </a:r>
            <a:r>
              <a:rPr sz="2800" spc="-5" dirty="0"/>
              <a:t>them,</a:t>
            </a:r>
            <a:r>
              <a:rPr sz="2800" spc="15" dirty="0"/>
              <a:t> </a:t>
            </a:r>
            <a:r>
              <a:rPr sz="2800" spc="-5" dirty="0"/>
              <a:t>and </a:t>
            </a:r>
            <a:r>
              <a:rPr sz="2800" dirty="0"/>
              <a:t> </a:t>
            </a:r>
            <a:r>
              <a:rPr sz="2800" spc="-10" dirty="0"/>
              <a:t>they</a:t>
            </a:r>
            <a:r>
              <a:rPr sz="2800" dirty="0"/>
              <a:t> </a:t>
            </a:r>
            <a:r>
              <a:rPr sz="2800" spc="-5" dirty="0"/>
              <a:t>all</a:t>
            </a:r>
            <a:r>
              <a:rPr sz="2800" spc="-10" dirty="0"/>
              <a:t> </a:t>
            </a:r>
            <a:r>
              <a:rPr sz="2800" spc="-20" dirty="0"/>
              <a:t>drank</a:t>
            </a:r>
            <a:r>
              <a:rPr sz="2800" spc="20" dirty="0"/>
              <a:t> </a:t>
            </a:r>
            <a:r>
              <a:rPr sz="2800" spc="-20" dirty="0"/>
              <a:t>from</a:t>
            </a:r>
            <a:r>
              <a:rPr sz="2800" spc="15" dirty="0"/>
              <a:t> </a:t>
            </a:r>
            <a:r>
              <a:rPr sz="2800" spc="-5" dirty="0"/>
              <a:t>it.</a:t>
            </a:r>
            <a:r>
              <a:rPr sz="2800" spc="30" dirty="0"/>
              <a:t> </a:t>
            </a:r>
            <a:r>
              <a:rPr sz="2800" spc="-5" dirty="0"/>
              <a:t>And</a:t>
            </a:r>
            <a:r>
              <a:rPr sz="2800" spc="20" dirty="0"/>
              <a:t> </a:t>
            </a:r>
            <a:r>
              <a:rPr sz="2800" spc="-5" dirty="0"/>
              <a:t>He</a:t>
            </a:r>
            <a:r>
              <a:rPr sz="2800" spc="10" dirty="0"/>
              <a:t> </a:t>
            </a:r>
            <a:r>
              <a:rPr sz="2800" spc="-10" dirty="0"/>
              <a:t>said</a:t>
            </a:r>
            <a:r>
              <a:rPr sz="2800" spc="5" dirty="0"/>
              <a:t> </a:t>
            </a:r>
            <a:r>
              <a:rPr sz="2800" spc="-20" dirty="0"/>
              <a:t>to</a:t>
            </a:r>
            <a:r>
              <a:rPr sz="2800" spc="-5" dirty="0"/>
              <a:t> them,</a:t>
            </a:r>
            <a:r>
              <a:rPr sz="2800" spc="40" dirty="0"/>
              <a:t> </a:t>
            </a:r>
            <a:r>
              <a:rPr sz="2800" spc="15" dirty="0"/>
              <a:t>“This</a:t>
            </a:r>
            <a:r>
              <a:rPr sz="2800" spc="5" dirty="0"/>
              <a:t> </a:t>
            </a:r>
            <a:r>
              <a:rPr sz="2800" spc="-5" dirty="0"/>
              <a:t>is</a:t>
            </a:r>
            <a:r>
              <a:rPr sz="2800" spc="5" dirty="0"/>
              <a:t> </a:t>
            </a:r>
            <a:r>
              <a:rPr sz="2800" spc="-5" dirty="0"/>
              <a:t>My </a:t>
            </a:r>
            <a:r>
              <a:rPr sz="2800" dirty="0"/>
              <a:t> </a:t>
            </a:r>
            <a:r>
              <a:rPr sz="2800" spc="-10" dirty="0"/>
              <a:t>blood</a:t>
            </a:r>
            <a:r>
              <a:rPr sz="2800" spc="15" dirty="0"/>
              <a:t> </a:t>
            </a:r>
            <a:r>
              <a:rPr sz="2800" spc="-5" dirty="0"/>
              <a:t>of the</a:t>
            </a:r>
            <a:r>
              <a:rPr sz="2800" spc="20" dirty="0"/>
              <a:t> </a:t>
            </a:r>
            <a:r>
              <a:rPr sz="2800" spc="-15" dirty="0"/>
              <a:t>new</a:t>
            </a:r>
            <a:r>
              <a:rPr sz="2800" dirty="0"/>
              <a:t> </a:t>
            </a:r>
            <a:r>
              <a:rPr sz="2800" spc="-15" dirty="0"/>
              <a:t>covenant,</a:t>
            </a:r>
            <a:r>
              <a:rPr sz="2800" spc="5" dirty="0"/>
              <a:t> </a:t>
            </a:r>
            <a:r>
              <a:rPr sz="2800" spc="-5" dirty="0"/>
              <a:t>which</a:t>
            </a:r>
            <a:r>
              <a:rPr sz="2800" spc="30" dirty="0"/>
              <a:t> </a:t>
            </a:r>
            <a:r>
              <a:rPr sz="2800" spc="-5" dirty="0"/>
              <a:t>is</a:t>
            </a:r>
            <a:r>
              <a:rPr sz="2800" dirty="0"/>
              <a:t> </a:t>
            </a:r>
            <a:r>
              <a:rPr sz="2800" spc="-10" dirty="0"/>
              <a:t>shed</a:t>
            </a:r>
            <a:r>
              <a:rPr sz="2800" spc="15" dirty="0"/>
              <a:t> </a:t>
            </a:r>
            <a:r>
              <a:rPr sz="2800" spc="-30" dirty="0"/>
              <a:t>for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spc="-50" dirty="0"/>
              <a:t>many.</a:t>
            </a:r>
            <a:r>
              <a:rPr sz="2800" spc="15" dirty="0"/>
              <a:t> </a:t>
            </a:r>
            <a:r>
              <a:rPr sz="2800" spc="-30" dirty="0"/>
              <a:t>Assuredly,</a:t>
            </a:r>
            <a:r>
              <a:rPr sz="2800" spc="45" dirty="0"/>
              <a:t> </a:t>
            </a:r>
            <a:r>
              <a:rPr sz="2800" spc="-5" dirty="0"/>
              <a:t>I </a:t>
            </a:r>
            <a:r>
              <a:rPr sz="2800" spc="-20" dirty="0"/>
              <a:t>say</a:t>
            </a:r>
            <a:r>
              <a:rPr sz="2800" dirty="0"/>
              <a:t> </a:t>
            </a:r>
            <a:r>
              <a:rPr sz="2800" spc="-20" dirty="0"/>
              <a:t>to</a:t>
            </a:r>
            <a:r>
              <a:rPr sz="2800" spc="-5" dirty="0"/>
              <a:t> </a:t>
            </a:r>
            <a:r>
              <a:rPr sz="2800" spc="-15" dirty="0"/>
              <a:t>you,</a:t>
            </a:r>
            <a:r>
              <a:rPr sz="2800" spc="15" dirty="0"/>
              <a:t> </a:t>
            </a:r>
            <a:r>
              <a:rPr sz="2800" spc="-5" dirty="0"/>
              <a:t>I </a:t>
            </a:r>
            <a:r>
              <a:rPr sz="2800" spc="-10" dirty="0"/>
              <a:t>will</a:t>
            </a:r>
            <a:r>
              <a:rPr sz="2800" dirty="0"/>
              <a:t> </a:t>
            </a:r>
            <a:r>
              <a:rPr sz="2800" spc="-5" dirty="0"/>
              <a:t>no</a:t>
            </a:r>
            <a:r>
              <a:rPr sz="2800" spc="5" dirty="0"/>
              <a:t> </a:t>
            </a:r>
            <a:r>
              <a:rPr sz="2800" spc="-10" dirty="0"/>
              <a:t>longer</a:t>
            </a:r>
            <a:r>
              <a:rPr sz="2800" spc="5" dirty="0"/>
              <a:t> </a:t>
            </a:r>
            <a:r>
              <a:rPr sz="2800" spc="-10" dirty="0"/>
              <a:t>drink</a:t>
            </a:r>
            <a:r>
              <a:rPr sz="2800" spc="15" dirty="0"/>
              <a:t> </a:t>
            </a:r>
            <a:r>
              <a:rPr sz="2800" spc="-5" dirty="0"/>
              <a:t>of the </a:t>
            </a:r>
            <a:r>
              <a:rPr sz="2800" spc="-615" dirty="0"/>
              <a:t> </a:t>
            </a:r>
            <a:r>
              <a:rPr sz="2800" spc="-10" dirty="0"/>
              <a:t>fruit</a:t>
            </a:r>
            <a:r>
              <a:rPr sz="2800" dirty="0"/>
              <a:t> of</a:t>
            </a:r>
            <a:r>
              <a:rPr sz="2800" spc="-5" dirty="0"/>
              <a:t> the</a:t>
            </a:r>
            <a:r>
              <a:rPr sz="2800" spc="15" dirty="0"/>
              <a:t> </a:t>
            </a:r>
            <a:r>
              <a:rPr sz="2800" spc="-10" dirty="0"/>
              <a:t>vine</a:t>
            </a:r>
            <a:r>
              <a:rPr sz="2800" spc="5" dirty="0"/>
              <a:t> </a:t>
            </a:r>
            <a:r>
              <a:rPr sz="2800" spc="-10" dirty="0"/>
              <a:t>until</a:t>
            </a:r>
            <a:r>
              <a:rPr sz="2800" spc="15" dirty="0"/>
              <a:t> </a:t>
            </a:r>
            <a:r>
              <a:rPr sz="2800" spc="-10" dirty="0"/>
              <a:t>that</a:t>
            </a:r>
            <a:r>
              <a:rPr sz="2800" spc="10" dirty="0"/>
              <a:t> </a:t>
            </a:r>
            <a:r>
              <a:rPr sz="2800" spc="-25" dirty="0"/>
              <a:t>day</a:t>
            </a:r>
            <a:r>
              <a:rPr sz="2800" dirty="0"/>
              <a:t> </a:t>
            </a:r>
            <a:r>
              <a:rPr sz="2800" spc="-5" dirty="0"/>
              <a:t>when</a:t>
            </a:r>
            <a:r>
              <a:rPr sz="2800" spc="10" dirty="0"/>
              <a:t> </a:t>
            </a:r>
            <a:r>
              <a:rPr sz="2800" spc="-5" dirty="0"/>
              <a:t>I </a:t>
            </a:r>
            <a:r>
              <a:rPr sz="2800" spc="-10" dirty="0"/>
              <a:t>drink</a:t>
            </a:r>
            <a:r>
              <a:rPr sz="2800" spc="30" dirty="0"/>
              <a:t> </a:t>
            </a:r>
            <a:r>
              <a:rPr sz="2800" spc="-5" dirty="0"/>
              <a:t>it</a:t>
            </a:r>
            <a:r>
              <a:rPr sz="2800" dirty="0"/>
              <a:t> </a:t>
            </a:r>
            <a:r>
              <a:rPr sz="2800" spc="-10" dirty="0"/>
              <a:t>new</a:t>
            </a:r>
            <a:r>
              <a:rPr sz="2800" dirty="0"/>
              <a:t> </a:t>
            </a:r>
            <a:r>
              <a:rPr sz="2800" spc="-5" dirty="0"/>
              <a:t>in</a:t>
            </a:r>
            <a:r>
              <a:rPr sz="2800" dirty="0"/>
              <a:t> </a:t>
            </a:r>
            <a:r>
              <a:rPr sz="2800" spc="-5" dirty="0"/>
              <a:t>the </a:t>
            </a:r>
            <a:r>
              <a:rPr sz="2800" dirty="0"/>
              <a:t> </a:t>
            </a:r>
            <a:r>
              <a:rPr sz="2800" spc="-10" dirty="0"/>
              <a:t>kingdom</a:t>
            </a:r>
            <a:r>
              <a:rPr sz="2800" spc="5" dirty="0"/>
              <a:t> </a:t>
            </a:r>
            <a:r>
              <a:rPr sz="2800" spc="-5" dirty="0"/>
              <a:t>of </a:t>
            </a:r>
            <a:r>
              <a:rPr sz="2800" spc="-45" dirty="0"/>
              <a:t>God.”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561" y="377774"/>
            <a:ext cx="78847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latin typeface="Calibri"/>
                <a:cs typeface="Calibri"/>
              </a:rPr>
              <a:t>Who</a:t>
            </a:r>
            <a:r>
              <a:rPr sz="5400" b="1" spc="-25" dirty="0">
                <a:latin typeface="Calibri"/>
                <a:cs typeface="Calibri"/>
              </a:rPr>
              <a:t> </a:t>
            </a:r>
            <a:r>
              <a:rPr sz="5400" b="1" dirty="0">
                <a:latin typeface="Calibri"/>
                <a:cs typeface="Calibri"/>
              </a:rPr>
              <a:t>has authority</a:t>
            </a:r>
            <a:r>
              <a:rPr sz="5400" b="1" spc="-15" dirty="0">
                <a:latin typeface="Calibri"/>
                <a:cs typeface="Calibri"/>
              </a:rPr>
              <a:t> over</a:t>
            </a:r>
            <a:r>
              <a:rPr sz="5400" b="1" spc="-20" dirty="0">
                <a:latin typeface="Calibri"/>
                <a:cs typeface="Calibri"/>
              </a:rPr>
              <a:t> </a:t>
            </a:r>
            <a:r>
              <a:rPr sz="5400" b="1" dirty="0">
                <a:latin typeface="Calibri"/>
                <a:cs typeface="Calibri"/>
              </a:rPr>
              <a:t>us?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658" y="1752600"/>
            <a:ext cx="8610600" cy="3577261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5"/>
              </a:spcBef>
              <a:buFont typeface="Arial MT"/>
              <a:buChar char="•"/>
              <a:tabLst>
                <a:tab pos="355600" algn="l"/>
              </a:tabLst>
            </a:pPr>
            <a:r>
              <a:rPr sz="4800" spc="-35" dirty="0">
                <a:latin typeface="Calibri"/>
                <a:cs typeface="Calibri"/>
              </a:rPr>
              <a:t>Parents</a:t>
            </a:r>
            <a:endParaRPr sz="4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Arial MT"/>
              <a:buChar char="•"/>
              <a:tabLst>
                <a:tab pos="355600" algn="l"/>
              </a:tabLst>
            </a:pPr>
            <a:r>
              <a:rPr sz="4800" spc="-35" dirty="0">
                <a:latin typeface="Calibri"/>
                <a:cs typeface="Calibri"/>
              </a:rPr>
              <a:t>State</a:t>
            </a:r>
            <a:r>
              <a:rPr sz="4800" spc="-2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–</a:t>
            </a:r>
            <a:r>
              <a:rPr sz="4800" spc="-10" dirty="0">
                <a:latin typeface="Calibri"/>
                <a:cs typeface="Calibri"/>
              </a:rPr>
              <a:t> </a:t>
            </a:r>
            <a:r>
              <a:rPr sz="4800" spc="-15" dirty="0">
                <a:latin typeface="Calibri"/>
                <a:cs typeface="Calibri"/>
              </a:rPr>
              <a:t>Government</a:t>
            </a:r>
            <a:endParaRPr sz="4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55"/>
              </a:spcBef>
              <a:buFont typeface="Arial MT"/>
              <a:buChar char="•"/>
              <a:tabLst>
                <a:tab pos="355600" algn="l"/>
              </a:tabLst>
            </a:pPr>
            <a:r>
              <a:rPr sz="4800" spc="-15" dirty="0">
                <a:latin typeface="Calibri"/>
                <a:cs typeface="Calibri"/>
              </a:rPr>
              <a:t>Church</a:t>
            </a:r>
            <a:endParaRPr sz="4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155"/>
              </a:spcBef>
              <a:buFont typeface="Arial MT"/>
              <a:buChar char="•"/>
              <a:tabLst>
                <a:tab pos="355600" algn="l"/>
                <a:tab pos="2488565" algn="l"/>
              </a:tabLst>
            </a:pPr>
            <a:r>
              <a:rPr sz="4800" dirty="0">
                <a:latin typeface="Calibri"/>
                <a:cs typeface="Calibri"/>
              </a:rPr>
              <a:t>God</a:t>
            </a:r>
            <a:r>
              <a:rPr sz="4800" spc="2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the	</a:t>
            </a:r>
            <a:r>
              <a:rPr sz="4800" spc="-85" dirty="0">
                <a:latin typeface="Calibri"/>
                <a:cs typeface="Calibri"/>
              </a:rPr>
              <a:t>Father,</a:t>
            </a:r>
            <a:r>
              <a:rPr sz="4800" spc="-2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Jesus,</a:t>
            </a:r>
            <a:r>
              <a:rPr sz="4800" spc="-20" dirty="0">
                <a:latin typeface="Calibri"/>
                <a:cs typeface="Calibri"/>
              </a:rPr>
              <a:t> </a:t>
            </a:r>
            <a:r>
              <a:rPr sz="4800" spc="-5" dirty="0">
                <a:latin typeface="Calibri"/>
                <a:cs typeface="Calibri"/>
              </a:rPr>
              <a:t>Holy </a:t>
            </a:r>
            <a:r>
              <a:rPr sz="4800" spc="-1070" dirty="0">
                <a:latin typeface="Calibri"/>
                <a:cs typeface="Calibri"/>
              </a:rPr>
              <a:t> </a:t>
            </a:r>
            <a:r>
              <a:rPr sz="4800" spc="-5" dirty="0">
                <a:latin typeface="Calibri"/>
                <a:cs typeface="Calibri"/>
              </a:rPr>
              <a:t>Spirit</a:t>
            </a:r>
            <a:endParaRPr sz="4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2582" y="0"/>
            <a:ext cx="2878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Confirmation: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40" y="478281"/>
            <a:ext cx="39535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Calibri"/>
                <a:cs typeface="Calibri"/>
              </a:rPr>
              <a:t>The</a:t>
            </a:r>
            <a:r>
              <a:rPr sz="2500" b="1" spc="-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Promise</a:t>
            </a:r>
            <a:r>
              <a:rPr sz="2500" b="1" spc="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of the</a:t>
            </a:r>
            <a:r>
              <a:rPr sz="2500" b="1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Holy Spirit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040" y="885444"/>
            <a:ext cx="1343660" cy="3873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90"/>
              </a:lnSpc>
            </a:pPr>
            <a:r>
              <a:rPr sz="2500" b="1" spc="-5" dirty="0">
                <a:latin typeface="Calibri"/>
                <a:cs typeface="Calibri"/>
              </a:rPr>
              <a:t>Jn</a:t>
            </a:r>
            <a:r>
              <a:rPr sz="2500" b="1" spc="-8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7:37-39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1198" y="859281"/>
            <a:ext cx="64249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-</a:t>
            </a:r>
            <a:r>
              <a:rPr sz="2500" b="1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On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last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65" dirty="0">
                <a:latin typeface="Calibri"/>
                <a:cs typeface="Calibri"/>
              </a:rPr>
              <a:t>day,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that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great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i="1" spc="-5" dirty="0">
                <a:latin typeface="Calibri"/>
                <a:cs typeface="Calibri"/>
              </a:rPr>
              <a:t>day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20" dirty="0">
                <a:latin typeface="Calibri"/>
                <a:cs typeface="Calibri"/>
              </a:rPr>
              <a:t>feast,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Jesus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1164081"/>
            <a:ext cx="8563610" cy="19304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95"/>
              </a:spcBef>
            </a:pPr>
            <a:r>
              <a:rPr sz="2500" spc="-15" dirty="0">
                <a:latin typeface="Calibri"/>
                <a:cs typeface="Calibri"/>
              </a:rPr>
              <a:t>stood </a:t>
            </a:r>
            <a:r>
              <a:rPr sz="2500" spc="-5" dirty="0">
                <a:latin typeface="Calibri"/>
                <a:cs typeface="Calibri"/>
              </a:rPr>
              <a:t>and</a:t>
            </a:r>
            <a:r>
              <a:rPr sz="2500" dirty="0">
                <a:latin typeface="Calibri"/>
                <a:cs typeface="Calibri"/>
              </a:rPr>
              <a:t> cried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out,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saying,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“If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anyone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thirsts,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let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him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come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Me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and drink. He who </a:t>
            </a:r>
            <a:r>
              <a:rPr sz="2500" spc="-10" dirty="0">
                <a:latin typeface="Calibri"/>
                <a:cs typeface="Calibri"/>
              </a:rPr>
              <a:t>believes </a:t>
            </a:r>
            <a:r>
              <a:rPr sz="2500" spc="-5" dirty="0">
                <a:latin typeface="Calibri"/>
                <a:cs typeface="Calibri"/>
              </a:rPr>
              <a:t>in Me, as the </a:t>
            </a:r>
            <a:r>
              <a:rPr sz="2500" spc="-10" dirty="0">
                <a:latin typeface="Calibri"/>
                <a:cs typeface="Calibri"/>
              </a:rPr>
              <a:t>Scripture </a:t>
            </a:r>
            <a:r>
              <a:rPr sz="2500" spc="-5" dirty="0">
                <a:latin typeface="Calibri"/>
                <a:cs typeface="Calibri"/>
              </a:rPr>
              <a:t>has said, out </a:t>
            </a:r>
            <a:r>
              <a:rPr sz="2500" spc="-10" dirty="0">
                <a:latin typeface="Calibri"/>
                <a:cs typeface="Calibri"/>
              </a:rPr>
              <a:t>of </a:t>
            </a:r>
            <a:r>
              <a:rPr sz="2500" spc="-5" dirty="0">
                <a:latin typeface="Calibri"/>
                <a:cs typeface="Calibri"/>
              </a:rPr>
              <a:t> his </a:t>
            </a:r>
            <a:r>
              <a:rPr sz="2500" spc="-10" dirty="0">
                <a:latin typeface="Calibri"/>
                <a:cs typeface="Calibri"/>
              </a:rPr>
              <a:t>heart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will </a:t>
            </a:r>
            <a:r>
              <a:rPr sz="2500" spc="-10" dirty="0">
                <a:latin typeface="Calibri"/>
                <a:cs typeface="Calibri"/>
              </a:rPr>
              <a:t>flow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rivers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 living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75" dirty="0">
                <a:latin typeface="Calibri"/>
                <a:cs typeface="Calibri"/>
              </a:rPr>
              <a:t>water.”</a:t>
            </a:r>
            <a:r>
              <a:rPr sz="2500" spc="-5" dirty="0">
                <a:latin typeface="Calibri"/>
                <a:cs typeface="Calibri"/>
              </a:rPr>
              <a:t> But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this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spoke 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concerning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Spirit,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whom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those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believing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Him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would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receive;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for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Holy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Spirit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was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not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yet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i="1" spc="-10" dirty="0">
                <a:latin typeface="Calibri"/>
                <a:cs typeface="Calibri"/>
              </a:rPr>
              <a:t>given,</a:t>
            </a:r>
            <a:r>
              <a:rPr sz="2500" i="1" spc="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because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Jesus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was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not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2500" spc="-20" dirty="0">
                <a:latin typeface="Calibri"/>
                <a:cs typeface="Calibri"/>
              </a:rPr>
              <a:t>yet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glorified.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040" y="3095244"/>
            <a:ext cx="1085850" cy="3873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95"/>
              </a:lnSpc>
            </a:pPr>
            <a:r>
              <a:rPr sz="2500" b="1" spc="-5" dirty="0">
                <a:latin typeface="Calibri"/>
                <a:cs typeface="Calibri"/>
              </a:rPr>
              <a:t>Jn</a:t>
            </a:r>
            <a:r>
              <a:rPr sz="2500" b="1" spc="-7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14:26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3641" y="3069717"/>
            <a:ext cx="64052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Calibri"/>
                <a:cs typeface="Calibri"/>
              </a:rPr>
              <a:t>-</a:t>
            </a:r>
            <a:r>
              <a:rPr sz="2500" spc="-10" dirty="0">
                <a:latin typeface="Calibri"/>
                <a:cs typeface="Calibri"/>
              </a:rPr>
              <a:t> But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Helper,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Holy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Spirit,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whom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Father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3374516"/>
            <a:ext cx="8060690" cy="711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675"/>
              </a:spcBef>
            </a:pPr>
            <a:r>
              <a:rPr sz="2500" spc="-5" dirty="0">
                <a:latin typeface="Calibri"/>
                <a:cs typeface="Calibri"/>
              </a:rPr>
              <a:t>will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send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My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name, 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will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teach </a:t>
            </a:r>
            <a:r>
              <a:rPr sz="2500" spc="-15" dirty="0">
                <a:latin typeface="Calibri"/>
                <a:cs typeface="Calibri"/>
              </a:rPr>
              <a:t>you</a:t>
            </a:r>
            <a:r>
              <a:rPr sz="2500" dirty="0">
                <a:latin typeface="Calibri"/>
                <a:cs typeface="Calibri"/>
              </a:rPr>
              <a:t> all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things, and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bring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your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remembrance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all things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that</a:t>
            </a:r>
            <a:r>
              <a:rPr sz="2500" spc="-5" dirty="0">
                <a:latin typeface="Calibri"/>
                <a:cs typeface="Calibri"/>
              </a:rPr>
              <a:t> I said </a:t>
            </a:r>
            <a:r>
              <a:rPr sz="2500" spc="-15" dirty="0">
                <a:latin typeface="Calibri"/>
                <a:cs typeface="Calibri"/>
              </a:rPr>
              <a:t>to you.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040" y="4085844"/>
            <a:ext cx="1085850" cy="3873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sz="2500" b="1" spc="-5" dirty="0">
                <a:latin typeface="Calibri"/>
                <a:cs typeface="Calibri"/>
              </a:rPr>
              <a:t>Jn</a:t>
            </a:r>
            <a:r>
              <a:rPr sz="2500" b="1" spc="-7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20:22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3641" y="4060697"/>
            <a:ext cx="71621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Calibri"/>
                <a:cs typeface="Calibri"/>
              </a:rPr>
              <a:t>-</a:t>
            </a:r>
            <a:r>
              <a:rPr sz="2500" spc="-10" dirty="0">
                <a:latin typeface="Calibri"/>
                <a:cs typeface="Calibri"/>
              </a:rPr>
              <a:t> And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when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He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had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said</a:t>
            </a:r>
            <a:r>
              <a:rPr sz="2500" spc="-5" dirty="0">
                <a:latin typeface="Calibri"/>
                <a:cs typeface="Calibri"/>
              </a:rPr>
              <a:t> this, He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breathed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on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i="1" spc="-5" dirty="0">
                <a:latin typeface="Calibri"/>
                <a:cs typeface="Calibri"/>
              </a:rPr>
              <a:t>them,</a:t>
            </a:r>
            <a:r>
              <a:rPr sz="2500" i="1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and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340" y="4365497"/>
            <a:ext cx="49002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Calibri"/>
                <a:cs typeface="Calibri"/>
              </a:rPr>
              <a:t>said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-5" dirty="0">
                <a:latin typeface="Calibri"/>
                <a:cs typeface="Calibri"/>
              </a:rPr>
              <a:t> them,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“Receive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Holy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Spirit.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040" y="4771644"/>
            <a:ext cx="1054100" cy="3873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sz="2500" b="1" spc="-5" dirty="0">
                <a:latin typeface="Calibri"/>
                <a:cs typeface="Calibri"/>
              </a:rPr>
              <a:t>Acts</a:t>
            </a:r>
            <a:r>
              <a:rPr sz="2500" b="1" spc="-5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1:8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0113" y="4746497"/>
            <a:ext cx="69532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Calibri"/>
                <a:cs typeface="Calibri"/>
              </a:rPr>
              <a:t>-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But </a:t>
            </a:r>
            <a:r>
              <a:rPr sz="2500" spc="-15" dirty="0">
                <a:latin typeface="Calibri"/>
                <a:cs typeface="Calibri"/>
              </a:rPr>
              <a:t>you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shall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receive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power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when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 Holy Spirit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has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340" y="5050993"/>
            <a:ext cx="8202930" cy="711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675"/>
              </a:spcBef>
            </a:pPr>
            <a:r>
              <a:rPr sz="2500" spc="-10" dirty="0">
                <a:latin typeface="Calibri"/>
                <a:cs typeface="Calibri"/>
              </a:rPr>
              <a:t>come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upon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you;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and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you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shall be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witnesses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Me in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Jerusalem,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and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all Judea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and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Samaria,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10" dirty="0">
                <a:latin typeface="Calibri"/>
                <a:cs typeface="Calibri"/>
              </a:rPr>
              <a:t>to</a:t>
            </a:r>
            <a:r>
              <a:rPr sz="2500" spc="-5" dirty="0">
                <a:latin typeface="Calibri"/>
                <a:cs typeface="Calibri"/>
              </a:rPr>
              <a:t> the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end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earth.”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0040" y="5762244"/>
            <a:ext cx="1054100" cy="3873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sz="2500" b="1" spc="-5" dirty="0">
                <a:latin typeface="Calibri"/>
                <a:cs typeface="Calibri"/>
              </a:rPr>
              <a:t>Acts</a:t>
            </a:r>
            <a:r>
              <a:rPr sz="2500" b="1" spc="-5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2:4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20113" y="5737352"/>
            <a:ext cx="74695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Calibri"/>
                <a:cs typeface="Calibri"/>
              </a:rPr>
              <a:t>-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And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they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were</a:t>
            </a:r>
            <a:r>
              <a:rPr sz="2500" dirty="0">
                <a:latin typeface="Calibri"/>
                <a:cs typeface="Calibri"/>
              </a:rPr>
              <a:t> all </a:t>
            </a:r>
            <a:r>
              <a:rPr sz="2500" spc="-5" dirty="0">
                <a:latin typeface="Calibri"/>
                <a:cs typeface="Calibri"/>
              </a:rPr>
              <a:t>filled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with the Holy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Spirit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15" dirty="0">
                <a:latin typeface="Calibri"/>
                <a:cs typeface="Calibri"/>
              </a:rPr>
              <a:t>began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7340" y="6042152"/>
            <a:ext cx="77933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Calibri"/>
                <a:cs typeface="Calibri"/>
              </a:rPr>
              <a:t>speak</a:t>
            </a:r>
            <a:r>
              <a:rPr sz="2500" spc="-5" dirty="0">
                <a:latin typeface="Calibri"/>
                <a:cs typeface="Calibri"/>
              </a:rPr>
              <a:t> with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other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tongues,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as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Spirit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gave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them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utterance.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9678" y="157429"/>
            <a:ext cx="21056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" dirty="0"/>
              <a:t>P</a:t>
            </a:r>
            <a:r>
              <a:rPr dirty="0"/>
              <a:t>enance: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8640" y="1132332"/>
            <a:ext cx="1916430" cy="49720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sz="3200" dirty="0">
                <a:latin typeface="Calibri"/>
                <a:cs typeface="Calibri"/>
              </a:rPr>
              <a:t>Jn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20:21-23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7205" y="1101293"/>
            <a:ext cx="60782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Jesus</a:t>
            </a:r>
            <a:r>
              <a:rPr sz="3200" spc="-5" dirty="0">
                <a:latin typeface="Calibri"/>
                <a:cs typeface="Calibri"/>
              </a:rPr>
              <a:t> said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dirty="0">
                <a:latin typeface="Calibri"/>
                <a:cs typeface="Calibri"/>
              </a:rPr>
              <a:t> them </a:t>
            </a:r>
            <a:r>
              <a:rPr sz="3200" spc="-10" dirty="0">
                <a:latin typeface="Calibri"/>
                <a:cs typeface="Calibri"/>
              </a:rPr>
              <a:t>again,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“Peace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40890"/>
            <a:ext cx="7887970" cy="27089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you! </a:t>
            </a:r>
            <a:r>
              <a:rPr sz="3200" dirty="0">
                <a:latin typeface="Calibri"/>
                <a:cs typeface="Calibri"/>
              </a:rPr>
              <a:t>As the </a:t>
            </a:r>
            <a:r>
              <a:rPr sz="3200" spc="-15" dirty="0">
                <a:latin typeface="Calibri"/>
                <a:cs typeface="Calibri"/>
              </a:rPr>
              <a:t>Father </a:t>
            </a:r>
            <a:r>
              <a:rPr sz="3200" spc="-5" dirty="0">
                <a:latin typeface="Calibri"/>
                <a:cs typeface="Calibri"/>
              </a:rPr>
              <a:t>has </a:t>
            </a:r>
            <a:r>
              <a:rPr sz="3200" spc="-10" dirty="0">
                <a:latin typeface="Calibri"/>
                <a:cs typeface="Calibri"/>
              </a:rPr>
              <a:t>sent </a:t>
            </a:r>
            <a:r>
              <a:rPr sz="3200" dirty="0">
                <a:latin typeface="Calibri"/>
                <a:cs typeface="Calibri"/>
              </a:rPr>
              <a:t>Me, I also </a:t>
            </a:r>
            <a:r>
              <a:rPr sz="3200" spc="-5" dirty="0">
                <a:latin typeface="Calibri"/>
                <a:cs typeface="Calibri"/>
              </a:rPr>
              <a:t>send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you.”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when </a:t>
            </a:r>
            <a:r>
              <a:rPr sz="3200" spc="-5" dirty="0">
                <a:latin typeface="Calibri"/>
                <a:cs typeface="Calibri"/>
              </a:rPr>
              <a:t>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said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this,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breathed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them,</a:t>
            </a:r>
            <a:r>
              <a:rPr sz="3200" i="1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said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them,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“Receive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Holy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Spirit.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If </a:t>
            </a:r>
            <a:r>
              <a:rPr sz="3200" spc="-15" dirty="0">
                <a:latin typeface="Calibri"/>
                <a:cs typeface="Calibri"/>
              </a:rPr>
              <a:t>you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forgive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sins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75" dirty="0">
                <a:latin typeface="Calibri"/>
                <a:cs typeface="Calibri"/>
              </a:rPr>
              <a:t>any,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forgiven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them;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if</a:t>
            </a:r>
            <a:r>
              <a:rPr sz="3200" spc="-10" dirty="0">
                <a:latin typeface="Calibri"/>
                <a:cs typeface="Calibri"/>
              </a:rPr>
              <a:t> you </a:t>
            </a:r>
            <a:r>
              <a:rPr sz="3200" spc="-20" dirty="0">
                <a:latin typeface="Calibri"/>
                <a:cs typeface="Calibri"/>
              </a:rPr>
              <a:t>retain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sins</a:t>
            </a:r>
            <a:r>
              <a:rPr sz="3200" i="1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75" dirty="0">
                <a:latin typeface="Calibri"/>
                <a:cs typeface="Calibri"/>
              </a:rPr>
              <a:t>any,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they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retained.”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250" y="0"/>
            <a:ext cx="70681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Anointing</a:t>
            </a:r>
            <a:r>
              <a:rPr sz="4000" spc="-10" dirty="0"/>
              <a:t> </a:t>
            </a:r>
            <a:r>
              <a:rPr sz="4000" spc="-5" dirty="0"/>
              <a:t>of the</a:t>
            </a:r>
            <a:r>
              <a:rPr sz="4000" spc="-10" dirty="0"/>
              <a:t> Sick:</a:t>
            </a:r>
            <a:r>
              <a:rPr sz="4000" spc="-15" dirty="0"/>
              <a:t> </a:t>
            </a:r>
            <a:r>
              <a:rPr sz="4000" spc="-5" dirty="0"/>
              <a:t>Mk</a:t>
            </a:r>
            <a:r>
              <a:rPr sz="4000" spc="-10" dirty="0"/>
              <a:t> </a:t>
            </a:r>
            <a:r>
              <a:rPr sz="4000" spc="-5" dirty="0"/>
              <a:t>6:13;</a:t>
            </a:r>
            <a:r>
              <a:rPr sz="4000" dirty="0"/>
              <a:t> </a:t>
            </a:r>
            <a:r>
              <a:rPr sz="4000" spc="-5" dirty="0"/>
              <a:t>Jas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48640" y="1132332"/>
            <a:ext cx="1386205" cy="49720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sz="3200" b="1" dirty="0">
                <a:latin typeface="Calibri"/>
                <a:cs typeface="Calibri"/>
              </a:rPr>
              <a:t>Mk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6:13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2282" y="497840"/>
            <a:ext cx="6376670" cy="1117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15185">
              <a:lnSpc>
                <a:spcPts val="478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5:14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3820"/>
              </a:lnSpc>
            </a:pPr>
            <a:r>
              <a:rPr sz="3200" dirty="0">
                <a:latin typeface="Calibri"/>
                <a:cs typeface="Calibri"/>
              </a:rPr>
              <a:t>-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cast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out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many</a:t>
            </a:r>
            <a:r>
              <a:rPr sz="3200" spc="-5" dirty="0">
                <a:latin typeface="Calibri"/>
                <a:cs typeface="Calibri"/>
              </a:rPr>
              <a:t> demons,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40890"/>
            <a:ext cx="7071359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10" dirty="0">
                <a:latin typeface="Calibri"/>
                <a:cs typeface="Calibri"/>
              </a:rPr>
              <a:t>anointed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5" dirty="0">
                <a:latin typeface="Calibri"/>
                <a:cs typeface="Calibri"/>
              </a:rPr>
              <a:t>oil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many</a:t>
            </a:r>
            <a:r>
              <a:rPr sz="3200" dirty="0">
                <a:latin typeface="Calibri"/>
                <a:cs typeface="Calibri"/>
              </a:rPr>
              <a:t> who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were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sick,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healed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them.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640" y="2546604"/>
            <a:ext cx="1330960" cy="49720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4"/>
              </a:lnSpc>
            </a:pPr>
            <a:r>
              <a:rPr sz="3200" b="1" spc="-5" dirty="0">
                <a:latin typeface="Calibri"/>
                <a:cs typeface="Calibri"/>
              </a:rPr>
              <a:t>Jas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5:14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8942" y="2515946"/>
            <a:ext cx="65957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Calibri"/>
                <a:cs typeface="Calibri"/>
              </a:rPr>
              <a:t>-</a:t>
            </a:r>
            <a:r>
              <a:rPr sz="3200" i="1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5" dirty="0">
                <a:latin typeface="Calibri"/>
                <a:cs typeface="Calibri"/>
              </a:rPr>
              <a:t> anyone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among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you</a:t>
            </a:r>
            <a:r>
              <a:rPr sz="3200" spc="-5" dirty="0">
                <a:latin typeface="Calibri"/>
                <a:cs typeface="Calibri"/>
              </a:rPr>
              <a:t> sick?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Let </a:t>
            </a:r>
            <a:r>
              <a:rPr sz="3200" dirty="0">
                <a:latin typeface="Calibri"/>
                <a:cs typeface="Calibri"/>
              </a:rPr>
              <a:t>him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call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59383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30" dirty="0"/>
              <a:t>for</a:t>
            </a:r>
            <a:r>
              <a:rPr spc="-10"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10" dirty="0"/>
              <a:t>elders</a:t>
            </a:r>
            <a:r>
              <a:rPr dirty="0"/>
              <a:t> </a:t>
            </a:r>
            <a:r>
              <a:rPr spc="-5" dirty="0"/>
              <a:t>of the</a:t>
            </a:r>
            <a:r>
              <a:rPr dirty="0"/>
              <a:t> </a:t>
            </a:r>
            <a:r>
              <a:rPr spc="-5" dirty="0"/>
              <a:t>church,</a:t>
            </a:r>
            <a:r>
              <a:rPr dirty="0"/>
              <a:t> and</a:t>
            </a:r>
            <a:r>
              <a:rPr spc="10" dirty="0"/>
              <a:t> </a:t>
            </a:r>
            <a:r>
              <a:rPr spc="-5" dirty="0"/>
              <a:t>let</a:t>
            </a:r>
            <a:r>
              <a:rPr dirty="0"/>
              <a:t> </a:t>
            </a:r>
            <a:r>
              <a:rPr spc="-10" dirty="0"/>
              <a:t>them</a:t>
            </a:r>
            <a:r>
              <a:rPr spc="-5" dirty="0"/>
              <a:t> </a:t>
            </a:r>
            <a:r>
              <a:rPr spc="-35" dirty="0"/>
              <a:t>pray </a:t>
            </a:r>
            <a:r>
              <a:rPr spc="-30" dirty="0"/>
              <a:t> </a:t>
            </a:r>
            <a:r>
              <a:rPr spc="-15" dirty="0"/>
              <a:t>over</a:t>
            </a:r>
            <a:r>
              <a:rPr spc="-25" dirty="0"/>
              <a:t> </a:t>
            </a:r>
            <a:r>
              <a:rPr spc="-5" dirty="0"/>
              <a:t>him,</a:t>
            </a:r>
            <a:r>
              <a:rPr spc="30" dirty="0"/>
              <a:t> </a:t>
            </a:r>
            <a:r>
              <a:rPr spc="-5" dirty="0"/>
              <a:t>anointing</a:t>
            </a:r>
            <a:r>
              <a:rPr spc="25" dirty="0"/>
              <a:t> </a:t>
            </a:r>
            <a:r>
              <a:rPr spc="-5" dirty="0"/>
              <a:t>him</a:t>
            </a:r>
            <a:r>
              <a:rPr spc="5" dirty="0"/>
              <a:t> </a:t>
            </a:r>
            <a:r>
              <a:rPr dirty="0"/>
              <a:t>with </a:t>
            </a:r>
            <a:r>
              <a:rPr spc="-5" dirty="0"/>
              <a:t>oil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-5" dirty="0"/>
              <a:t>name </a:t>
            </a:r>
            <a:r>
              <a:rPr dirty="0"/>
              <a:t>of </a:t>
            </a:r>
            <a:r>
              <a:rPr spc="-710" dirty="0"/>
              <a:t> </a:t>
            </a:r>
            <a:r>
              <a:rPr dirty="0"/>
              <a:t>the</a:t>
            </a:r>
            <a:r>
              <a:rPr spc="-15" dirty="0"/>
              <a:t> Lord.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6836" y="217678"/>
            <a:ext cx="3312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0" dirty="0"/>
              <a:t>Matrimony: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320040" y="1257300"/>
            <a:ext cx="1743710" cy="49720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sz="3200" b="1" dirty="0">
                <a:latin typeface="Calibri"/>
                <a:cs typeface="Calibri"/>
              </a:rPr>
              <a:t>Mt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19:4-6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1050" y="1226261"/>
            <a:ext cx="50590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-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dirty="0">
                <a:latin typeface="Calibri"/>
                <a:cs typeface="Calibri"/>
              </a:rPr>
              <a:t> 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answered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said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1714626"/>
            <a:ext cx="828167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them,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“Have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you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read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who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made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them </a:t>
            </a:r>
            <a:r>
              <a:rPr sz="3200" spc="-15" dirty="0">
                <a:latin typeface="Calibri"/>
                <a:cs typeface="Calibri"/>
              </a:rPr>
              <a:t>at</a:t>
            </a:r>
            <a:r>
              <a:rPr sz="3200" dirty="0">
                <a:latin typeface="Calibri"/>
                <a:cs typeface="Calibri"/>
              </a:rPr>
              <a:t> the</a:t>
            </a:r>
            <a:r>
              <a:rPr sz="3200" spc="-5" dirty="0">
                <a:latin typeface="Calibri"/>
                <a:cs typeface="Calibri"/>
              </a:rPr>
              <a:t> beginning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‘made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them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male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female,’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said,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‘For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this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reason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man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shall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leave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his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father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mother 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joined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his </a:t>
            </a:r>
            <a:r>
              <a:rPr sz="3200" spc="-20" dirty="0">
                <a:latin typeface="Calibri"/>
                <a:cs typeface="Calibri"/>
              </a:rPr>
              <a:t>wife, </a:t>
            </a:r>
            <a:r>
              <a:rPr sz="3200" dirty="0">
                <a:latin typeface="Calibri"/>
                <a:cs typeface="Calibri"/>
              </a:rPr>
              <a:t>and the </a:t>
            </a:r>
            <a:r>
              <a:rPr sz="3200" spc="-10" dirty="0">
                <a:latin typeface="Calibri"/>
                <a:cs typeface="Calibri"/>
              </a:rPr>
              <a:t>two </a:t>
            </a:r>
            <a:r>
              <a:rPr sz="3200" spc="-5" dirty="0">
                <a:latin typeface="Calibri"/>
                <a:cs typeface="Calibri"/>
              </a:rPr>
              <a:t>shall </a:t>
            </a:r>
            <a:r>
              <a:rPr sz="3200" spc="-10" dirty="0">
                <a:latin typeface="Calibri"/>
                <a:cs typeface="Calibri"/>
              </a:rPr>
              <a:t>become </a:t>
            </a:r>
            <a:r>
              <a:rPr sz="3200" dirty="0">
                <a:latin typeface="Calibri"/>
                <a:cs typeface="Calibri"/>
              </a:rPr>
              <a:t>one </a:t>
            </a:r>
            <a:r>
              <a:rPr sz="3200" spc="-5" dirty="0">
                <a:latin typeface="Calibri"/>
                <a:cs typeface="Calibri"/>
              </a:rPr>
              <a:t>flesh’? So </a:t>
            </a:r>
            <a:r>
              <a:rPr sz="3200" dirty="0">
                <a:latin typeface="Calibri"/>
                <a:cs typeface="Calibri"/>
              </a:rPr>
              <a:t> then, </a:t>
            </a:r>
            <a:r>
              <a:rPr sz="3200" spc="-10" dirty="0">
                <a:latin typeface="Calibri"/>
                <a:cs typeface="Calibri"/>
              </a:rPr>
              <a:t>they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 longer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two</a:t>
            </a:r>
            <a:r>
              <a:rPr sz="3200" spc="-5" dirty="0">
                <a:latin typeface="Calibri"/>
                <a:cs typeface="Calibri"/>
              </a:rPr>
              <a:t> but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one flesh.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25" dirty="0">
                <a:latin typeface="Calibri"/>
                <a:cs typeface="Calibri"/>
              </a:rPr>
              <a:t>Therefore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what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God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has joined </a:t>
            </a:r>
            <a:r>
              <a:rPr sz="3200" spc="-40" dirty="0">
                <a:latin typeface="Calibri"/>
                <a:cs typeface="Calibri"/>
              </a:rPr>
              <a:t>together,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let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not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man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separate.”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2894" y="0"/>
            <a:ext cx="24593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Matrimony: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7972" y="635634"/>
            <a:ext cx="1046480" cy="3403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0"/>
              </a:lnSpc>
            </a:pPr>
            <a:r>
              <a:rPr sz="2200" b="1" spc="-5" dirty="0">
                <a:latin typeface="Calibri"/>
                <a:cs typeface="Calibri"/>
              </a:rPr>
              <a:t>Jn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2:1-11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2577" y="610565"/>
            <a:ext cx="70275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third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day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there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was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wedding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Cana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Galilee,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348" y="946530"/>
            <a:ext cx="8791575" cy="5390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mother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Jesus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was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there.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Now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both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Jesus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His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disciples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were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invited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wedding.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when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they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out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wine,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mother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Jesus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said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Him,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“They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have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wine.”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Jesus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said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her,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“Woman,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what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does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your </a:t>
            </a:r>
            <a:r>
              <a:rPr sz="2200" spc="-10" dirty="0">
                <a:latin typeface="Calibri"/>
                <a:cs typeface="Calibri"/>
              </a:rPr>
              <a:t> concern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have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with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Me?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hour has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not</a:t>
            </a:r>
            <a:r>
              <a:rPr sz="2200" spc="-15" dirty="0">
                <a:latin typeface="Calibri"/>
                <a:cs typeface="Calibri"/>
              </a:rPr>
              <a:t> yet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come.”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His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mother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said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servants, </a:t>
            </a:r>
            <a:r>
              <a:rPr sz="2200" spc="-15" dirty="0">
                <a:latin typeface="Calibri"/>
                <a:cs typeface="Calibri"/>
              </a:rPr>
              <a:t>“Whatever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says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you,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it.</a:t>
            </a:r>
            <a:r>
              <a:rPr sz="2200" spc="-5" dirty="0">
                <a:latin typeface="Calibri"/>
                <a:cs typeface="Calibri"/>
              </a:rPr>
              <a:t>”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Now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there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were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there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six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waterpots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stone,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according</a:t>
            </a:r>
            <a:r>
              <a:rPr sz="2200" spc="-20" dirty="0">
                <a:latin typeface="Calibri"/>
                <a:cs typeface="Calibri"/>
              </a:rPr>
              <a:t> 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manner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purification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Jews,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containing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twenty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thirty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gallons </a:t>
            </a:r>
            <a:r>
              <a:rPr sz="2200" spc="-5" dirty="0">
                <a:latin typeface="Calibri"/>
                <a:cs typeface="Calibri"/>
              </a:rPr>
              <a:t>apiece.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Jesus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said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them,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“Fill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waterpots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70" dirty="0">
                <a:latin typeface="Calibri"/>
                <a:cs typeface="Calibri"/>
              </a:rPr>
              <a:t>water.”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they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filled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them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up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brim.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said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them,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“Draw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some </a:t>
            </a:r>
            <a:r>
              <a:rPr sz="2200" spc="-5" dirty="0">
                <a:latin typeface="Calibri"/>
                <a:cs typeface="Calibri"/>
              </a:rPr>
              <a:t>out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now,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30" dirty="0">
                <a:latin typeface="Calibri"/>
                <a:cs typeface="Calibri"/>
              </a:rPr>
              <a:t>take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it</a:t>
            </a:r>
            <a:r>
              <a:rPr sz="2200" i="1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master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feast.”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they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took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it. </a:t>
            </a:r>
            <a:r>
              <a:rPr sz="2200" spc="-5" dirty="0">
                <a:latin typeface="Calibri"/>
                <a:cs typeface="Calibri"/>
              </a:rPr>
              <a:t>When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master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feast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tasted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water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that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was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made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wine,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did</a:t>
            </a:r>
            <a:r>
              <a:rPr sz="2200" spc="-5" dirty="0">
                <a:latin typeface="Calibri"/>
                <a:cs typeface="Calibri"/>
              </a:rPr>
              <a:t> not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know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where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came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from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(but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servants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had</a:t>
            </a:r>
            <a:r>
              <a:rPr sz="2200" spc="-15" dirty="0">
                <a:latin typeface="Calibri"/>
                <a:cs typeface="Calibri"/>
              </a:rPr>
              <a:t> drawn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water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knew),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master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feast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called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bridegroom.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said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him,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“Every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</a:t>
            </a:r>
            <a:r>
              <a:rPr sz="2200" spc="-5" dirty="0">
                <a:latin typeface="Calibri"/>
                <a:cs typeface="Calibri"/>
              </a:rPr>
              <a:t> 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beginning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sets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out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 good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wine,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when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guests</a:t>
            </a:r>
            <a:r>
              <a:rPr sz="2200" i="1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have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well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drunk,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inferior.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60" dirty="0">
                <a:latin typeface="Calibri"/>
                <a:cs typeface="Calibri"/>
              </a:rPr>
              <a:t>You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have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kept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good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wine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until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now!”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This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beginning 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signs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Jesus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Cana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Galilee,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manifested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His </a:t>
            </a:r>
            <a:r>
              <a:rPr sz="2200" dirty="0">
                <a:latin typeface="Calibri"/>
                <a:cs typeface="Calibri"/>
              </a:rPr>
              <a:t>glory;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His </a:t>
            </a:r>
            <a:r>
              <a:rPr sz="2200" spc="-10" dirty="0">
                <a:latin typeface="Calibri"/>
                <a:cs typeface="Calibri"/>
              </a:rPr>
              <a:t>disciples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believed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Him.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2095" y="217678"/>
            <a:ext cx="35032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Holy</a:t>
            </a:r>
            <a:r>
              <a:rPr sz="5400" spc="-95" dirty="0"/>
              <a:t> </a:t>
            </a:r>
            <a:r>
              <a:rPr sz="5400" spc="-25" dirty="0"/>
              <a:t>Orders: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320040" y="1257300"/>
            <a:ext cx="1394460" cy="497205"/>
          </a:xfrm>
          <a:custGeom>
            <a:avLst/>
            <a:gdLst/>
            <a:ahLst/>
            <a:cxnLst/>
            <a:rect l="l" t="t" r="r" b="b"/>
            <a:pathLst>
              <a:path w="1394460" h="497205">
                <a:moveTo>
                  <a:pt x="1394460" y="0"/>
                </a:moveTo>
                <a:lnTo>
                  <a:pt x="0" y="0"/>
                </a:lnTo>
                <a:lnTo>
                  <a:pt x="0" y="496824"/>
                </a:lnTo>
                <a:lnTo>
                  <a:pt x="1394460" y="496824"/>
                </a:lnTo>
                <a:lnTo>
                  <a:pt x="139446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226261"/>
            <a:ext cx="7595870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Lk</a:t>
            </a:r>
            <a:r>
              <a:rPr sz="3200" b="1" spc="-5" dirty="0">
                <a:latin typeface="Calibri"/>
                <a:cs typeface="Calibri"/>
              </a:rPr>
              <a:t> 22:19</a:t>
            </a:r>
            <a:r>
              <a:rPr sz="3200" spc="-5" dirty="0">
                <a:latin typeface="Calibri"/>
                <a:cs typeface="Calibri"/>
              </a:rPr>
              <a:t>-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 </a:t>
            </a:r>
            <a:r>
              <a:rPr sz="3200" spc="-15" dirty="0">
                <a:latin typeface="Calibri"/>
                <a:cs typeface="Calibri"/>
              </a:rPr>
              <a:t>took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bread,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gave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thanks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broke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it,</a:t>
            </a:r>
            <a:r>
              <a:rPr sz="3200" i="1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gave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it</a:t>
            </a:r>
            <a:r>
              <a:rPr sz="3200" i="1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them,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saying,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“This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My </a:t>
            </a:r>
            <a:r>
              <a:rPr sz="3200" spc="-5" dirty="0">
                <a:latin typeface="Calibri"/>
                <a:cs typeface="Calibri"/>
              </a:rPr>
              <a:t>body </a:t>
            </a:r>
            <a:r>
              <a:rPr sz="3200" dirty="0">
                <a:latin typeface="Calibri"/>
                <a:cs typeface="Calibri"/>
              </a:rPr>
              <a:t>which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0" dirty="0">
                <a:latin typeface="Calibri"/>
                <a:cs typeface="Calibri"/>
              </a:rPr>
              <a:t> given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you;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 this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remembrance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Me.”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Acts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6:6 </a:t>
            </a:r>
            <a:r>
              <a:rPr sz="3200" dirty="0">
                <a:latin typeface="Calibri"/>
                <a:cs typeface="Calibri"/>
              </a:rPr>
              <a:t>–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1726" y="0"/>
            <a:ext cx="28600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Holy</a:t>
            </a:r>
            <a:r>
              <a:rPr spc="-60" dirty="0"/>
              <a:t> </a:t>
            </a:r>
            <a:r>
              <a:rPr spc="-25" dirty="0"/>
              <a:t>Orders:</a:t>
            </a:r>
          </a:p>
        </p:txBody>
      </p:sp>
      <p:sp>
        <p:nvSpPr>
          <p:cNvPr id="3" name="object 3"/>
          <p:cNvSpPr/>
          <p:nvPr/>
        </p:nvSpPr>
        <p:spPr>
          <a:xfrm>
            <a:off x="91440" y="649223"/>
            <a:ext cx="1073150" cy="311150"/>
          </a:xfrm>
          <a:custGeom>
            <a:avLst/>
            <a:gdLst/>
            <a:ahLst/>
            <a:cxnLst/>
            <a:rect l="l" t="t" r="r" b="b"/>
            <a:pathLst>
              <a:path w="1073150" h="311150">
                <a:moveTo>
                  <a:pt x="1072896" y="0"/>
                </a:moveTo>
                <a:lnTo>
                  <a:pt x="813816" y="0"/>
                </a:lnTo>
                <a:lnTo>
                  <a:pt x="736092" y="0"/>
                </a:lnTo>
                <a:lnTo>
                  <a:pt x="0" y="0"/>
                </a:lnTo>
                <a:lnTo>
                  <a:pt x="0" y="310896"/>
                </a:lnTo>
                <a:lnTo>
                  <a:pt x="736092" y="310896"/>
                </a:lnTo>
                <a:lnTo>
                  <a:pt x="813816" y="310896"/>
                </a:lnTo>
                <a:lnTo>
                  <a:pt x="1072896" y="310896"/>
                </a:lnTo>
                <a:lnTo>
                  <a:pt x="10728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626109"/>
            <a:ext cx="8971915" cy="6123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270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Jn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13:1-15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Now</a:t>
            </a:r>
            <a:r>
              <a:rPr sz="2000" spc="-15" dirty="0">
                <a:latin typeface="Calibri"/>
                <a:cs typeface="Calibri"/>
              </a:rPr>
              <a:t> before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Feast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Passover,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5" dirty="0">
                <a:latin typeface="Calibri"/>
                <a:cs typeface="Calibri"/>
              </a:rPr>
              <a:t> Jesus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knew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hour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had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</a:t>
            </a:r>
            <a:r>
              <a:rPr sz="2000" dirty="0">
                <a:latin typeface="Calibri"/>
                <a:cs typeface="Calibri"/>
              </a:rPr>
              <a:t> should</a:t>
            </a:r>
            <a:r>
              <a:rPr sz="2000" spc="-5" dirty="0">
                <a:latin typeface="Calibri"/>
                <a:cs typeface="Calibri"/>
              </a:rPr>
              <a:t> depart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world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Father,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loved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own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were</a:t>
            </a:r>
            <a:r>
              <a:rPr sz="2000" dirty="0">
                <a:latin typeface="Calibri"/>
                <a:cs typeface="Calibri"/>
              </a:rPr>
              <a:t> 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world,</a:t>
            </a:r>
            <a:r>
              <a:rPr sz="2000" spc="-5" dirty="0">
                <a:latin typeface="Calibri"/>
                <a:cs typeface="Calibri"/>
              </a:rPr>
              <a:t> 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loved</a:t>
            </a:r>
            <a:r>
              <a:rPr sz="2000" dirty="0">
                <a:latin typeface="Calibri"/>
                <a:cs typeface="Calibri"/>
              </a:rPr>
              <a:t> them</a:t>
            </a:r>
            <a:r>
              <a:rPr sz="2000" spc="-10" dirty="0">
                <a:latin typeface="Calibri"/>
                <a:cs typeface="Calibri"/>
              </a:rPr>
              <a:t> to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end.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supper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being </a:t>
            </a:r>
            <a:r>
              <a:rPr sz="2000" dirty="0">
                <a:latin typeface="Calibri"/>
                <a:cs typeface="Calibri"/>
              </a:rPr>
              <a:t>ended,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devil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having</a:t>
            </a:r>
            <a:r>
              <a:rPr sz="2000" spc="-5" dirty="0">
                <a:latin typeface="Calibri"/>
                <a:cs typeface="Calibri"/>
              </a:rPr>
              <a:t> already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into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heart</a:t>
            </a:r>
            <a:r>
              <a:rPr sz="2000" dirty="0">
                <a:latin typeface="Calibri"/>
                <a:cs typeface="Calibri"/>
              </a:rPr>
              <a:t> 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Judas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Iscariot,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Simon’s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son,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betray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Him,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Jesus,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knowing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Father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had </a:t>
            </a:r>
            <a:r>
              <a:rPr sz="2000" spc="-5" dirty="0">
                <a:latin typeface="Calibri"/>
                <a:cs typeface="Calibri"/>
              </a:rPr>
              <a:t>given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things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into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hands,</a:t>
            </a:r>
            <a:r>
              <a:rPr sz="2000" dirty="0">
                <a:latin typeface="Calibri"/>
                <a:cs typeface="Calibri"/>
              </a:rPr>
              <a:t> and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God</a:t>
            </a:r>
            <a:r>
              <a:rPr sz="2000" dirty="0">
                <a:latin typeface="Calibri"/>
                <a:cs typeface="Calibri"/>
              </a:rPr>
              <a:t> and</a:t>
            </a:r>
            <a:r>
              <a:rPr sz="2000" spc="-10" dirty="0">
                <a:latin typeface="Calibri"/>
                <a:cs typeface="Calibri"/>
              </a:rPr>
              <a:t> was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going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God,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rose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supper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laid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aside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His </a:t>
            </a:r>
            <a:r>
              <a:rPr sz="2000" spc="-10" dirty="0">
                <a:latin typeface="Calibri"/>
                <a:cs typeface="Calibri"/>
              </a:rPr>
              <a:t>garments,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took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towel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girded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Himself.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After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poured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water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into</a:t>
            </a:r>
            <a:r>
              <a:rPr sz="2000" dirty="0">
                <a:latin typeface="Calibri"/>
                <a:cs typeface="Calibri"/>
              </a:rPr>
              <a:t> a basin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began</a:t>
            </a:r>
            <a:r>
              <a:rPr sz="2000" spc="-10" dirty="0">
                <a:latin typeface="Calibri"/>
                <a:cs typeface="Calibri"/>
              </a:rPr>
              <a:t> 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wash 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disciples’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feet,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wipe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them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towel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which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girded.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Then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came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Simon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Peter.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i="1" spc="-15" dirty="0">
                <a:latin typeface="Calibri"/>
                <a:cs typeface="Calibri"/>
              </a:rPr>
              <a:t>Peter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said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Him,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“Lord,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You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washing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feet?”</a:t>
            </a:r>
            <a:r>
              <a:rPr sz="2000" dirty="0">
                <a:latin typeface="Calibri"/>
                <a:cs typeface="Calibri"/>
              </a:rPr>
              <a:t> Jesus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answered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said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him,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“What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understand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now,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know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after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this.”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Peter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said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Him,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“You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shall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never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wash </a:t>
            </a:r>
            <a:r>
              <a:rPr sz="2000" spc="-20" dirty="0">
                <a:latin typeface="Calibri"/>
                <a:cs typeface="Calibri"/>
              </a:rPr>
              <a:t>my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feet!”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Jesus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answered </a:t>
            </a:r>
            <a:r>
              <a:rPr sz="2000" spc="-5" dirty="0">
                <a:latin typeface="Calibri"/>
                <a:cs typeface="Calibri"/>
              </a:rPr>
              <a:t> him,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“If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not wash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have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</a:t>
            </a:r>
            <a:r>
              <a:rPr sz="2000" dirty="0">
                <a:latin typeface="Calibri"/>
                <a:cs typeface="Calibri"/>
              </a:rPr>
              <a:t> with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Me.”</a:t>
            </a:r>
            <a:r>
              <a:rPr sz="2000" spc="-5" dirty="0">
                <a:latin typeface="Calibri"/>
                <a:cs typeface="Calibri"/>
              </a:rPr>
              <a:t> Simon </a:t>
            </a:r>
            <a:r>
              <a:rPr sz="2000" spc="-15" dirty="0">
                <a:latin typeface="Calibri"/>
                <a:cs typeface="Calibri"/>
              </a:rPr>
              <a:t>Peter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said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Him,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“Lord, </a:t>
            </a:r>
            <a:r>
              <a:rPr sz="2000" spc="-5" dirty="0">
                <a:latin typeface="Calibri"/>
                <a:cs typeface="Calibri"/>
              </a:rPr>
              <a:t> not </a:t>
            </a:r>
            <a:r>
              <a:rPr sz="2000" spc="-25" dirty="0">
                <a:latin typeface="Calibri"/>
                <a:cs typeface="Calibri"/>
              </a:rPr>
              <a:t>my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feet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only,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also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i="1" spc="-15" dirty="0">
                <a:latin typeface="Calibri"/>
                <a:cs typeface="Calibri"/>
              </a:rPr>
              <a:t>my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hands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my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head!”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Jesus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said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him,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“He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bathed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needs</a:t>
            </a:r>
            <a:r>
              <a:rPr sz="2000" dirty="0">
                <a:latin typeface="Calibri"/>
                <a:cs typeface="Calibri"/>
              </a:rPr>
              <a:t> only</a:t>
            </a:r>
            <a:r>
              <a:rPr sz="2000" spc="-15" dirty="0">
                <a:latin typeface="Calibri"/>
                <a:cs typeface="Calibri"/>
              </a:rPr>
              <a:t> 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wash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his </a:t>
            </a:r>
            <a:r>
              <a:rPr sz="2000" spc="-15" dirty="0">
                <a:latin typeface="Calibri"/>
                <a:cs typeface="Calibri"/>
              </a:rPr>
              <a:t>feet,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completely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clean;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 are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clean,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not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35" dirty="0">
                <a:latin typeface="Calibri"/>
                <a:cs typeface="Calibri"/>
              </a:rPr>
              <a:t>you.”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knew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would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betray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Him;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therefore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said,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“You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</a:t>
            </a:r>
            <a:endParaRPr sz="2000">
              <a:latin typeface="Calibri"/>
              <a:cs typeface="Calibri"/>
            </a:endParaRPr>
          </a:p>
          <a:p>
            <a:pPr marL="12700" marR="33020">
              <a:lnSpc>
                <a:spcPct val="100000"/>
              </a:lnSpc>
              <a:spcBef>
                <a:spcPts val="5"/>
              </a:spcBef>
            </a:pPr>
            <a:r>
              <a:rPr sz="2000" spc="-25" dirty="0">
                <a:latin typeface="Calibri"/>
                <a:cs typeface="Calibri"/>
              </a:rPr>
              <a:t>clean.”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</a:t>
            </a:r>
            <a:r>
              <a:rPr sz="2000" spc="-5" dirty="0">
                <a:latin typeface="Calibri"/>
                <a:cs typeface="Calibri"/>
              </a:rPr>
              <a:t> when</a:t>
            </a:r>
            <a:r>
              <a:rPr sz="2000" dirty="0">
                <a:latin typeface="Calibri"/>
                <a:cs typeface="Calibri"/>
              </a:rPr>
              <a:t> 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washed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feet,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taken</a:t>
            </a:r>
            <a:r>
              <a:rPr sz="2000" spc="-5" dirty="0">
                <a:latin typeface="Calibri"/>
                <a:cs typeface="Calibri"/>
              </a:rPr>
              <a:t> His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garments,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sat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down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again,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said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them,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“Do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 </a:t>
            </a:r>
            <a:r>
              <a:rPr sz="2000" spc="-5" dirty="0">
                <a:latin typeface="Calibri"/>
                <a:cs typeface="Calibri"/>
              </a:rPr>
              <a:t>know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what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have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done</a:t>
            </a:r>
            <a:r>
              <a:rPr sz="2000" spc="-15" dirty="0">
                <a:latin typeface="Calibri"/>
                <a:cs typeface="Calibri"/>
              </a:rPr>
              <a:t> 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you?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You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call </a:t>
            </a:r>
            <a:r>
              <a:rPr sz="2000" dirty="0">
                <a:latin typeface="Calibri"/>
                <a:cs typeface="Calibri"/>
              </a:rPr>
              <a:t>Me </a:t>
            </a:r>
            <a:r>
              <a:rPr sz="2000" spc="-30" dirty="0">
                <a:latin typeface="Calibri"/>
                <a:cs typeface="Calibri"/>
              </a:rPr>
              <a:t>Teacher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Lord,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say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well,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so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am.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 then,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your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Lord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Teacher,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have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washed</a:t>
            </a:r>
            <a:r>
              <a:rPr sz="2000" spc="-10" dirty="0">
                <a:latin typeface="Calibri"/>
                <a:cs typeface="Calibri"/>
              </a:rPr>
              <a:t> your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feet,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also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ought</a:t>
            </a:r>
            <a:r>
              <a:rPr sz="2000" spc="-15" dirty="0">
                <a:latin typeface="Calibri"/>
                <a:cs typeface="Calibri"/>
              </a:rPr>
              <a:t> 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wash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one</a:t>
            </a:r>
            <a:r>
              <a:rPr sz="2000" spc="-5" dirty="0">
                <a:latin typeface="Calibri"/>
                <a:cs typeface="Calibri"/>
              </a:rPr>
              <a:t> another’s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feet.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have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given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you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example,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you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should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 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have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done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395" y="152400"/>
            <a:ext cx="8141208" cy="65151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Quiz</a:t>
            </a:r>
            <a:r>
              <a:rPr spc="-105" dirty="0"/>
              <a:t>z</a:t>
            </a:r>
            <a:r>
              <a:rPr spc="-50" dirty="0"/>
              <a:t>e</a:t>
            </a:r>
            <a:r>
              <a:rPr dirty="0"/>
              <a:t>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685800"/>
            <a:ext cx="8686799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>
              <a:lnSpc>
                <a:spcPct val="100000"/>
              </a:lnSpc>
              <a:spcBef>
                <a:spcPts val="95"/>
              </a:spcBef>
            </a:pPr>
            <a:r>
              <a:rPr sz="8000" spc="-35" dirty="0">
                <a:latin typeface="Calibri"/>
                <a:cs typeface="Calibri"/>
              </a:rPr>
              <a:t>Church </a:t>
            </a:r>
            <a:r>
              <a:rPr sz="8000" spc="-30" dirty="0">
                <a:latin typeface="Calibri"/>
                <a:cs typeface="Calibri"/>
              </a:rPr>
              <a:t> </a:t>
            </a:r>
            <a:r>
              <a:rPr sz="8000" dirty="0">
                <a:latin typeface="Calibri"/>
                <a:cs typeface="Calibri"/>
              </a:rPr>
              <a:t>Authority – </a:t>
            </a:r>
            <a:r>
              <a:rPr sz="8000" spc="-2585" dirty="0">
                <a:latin typeface="Calibri"/>
                <a:cs typeface="Calibri"/>
              </a:rPr>
              <a:t> </a:t>
            </a:r>
            <a:r>
              <a:rPr sz="8000" spc="-5" dirty="0">
                <a:latin typeface="Calibri"/>
                <a:cs typeface="Calibri"/>
              </a:rPr>
              <a:t>Our</a:t>
            </a:r>
            <a:r>
              <a:rPr sz="8000" spc="-85" dirty="0">
                <a:latin typeface="Calibri"/>
                <a:cs typeface="Calibri"/>
              </a:rPr>
              <a:t> </a:t>
            </a:r>
            <a:r>
              <a:rPr sz="8000" spc="-90" dirty="0">
                <a:latin typeface="Calibri"/>
                <a:cs typeface="Calibri"/>
              </a:rPr>
              <a:t>Fathers </a:t>
            </a:r>
            <a:r>
              <a:rPr sz="8000" spc="-2585" dirty="0">
                <a:latin typeface="Calibri"/>
                <a:cs typeface="Calibri"/>
              </a:rPr>
              <a:t> </a:t>
            </a:r>
            <a:r>
              <a:rPr sz="8000" dirty="0">
                <a:latin typeface="Calibri"/>
                <a:cs typeface="Calibri"/>
              </a:rPr>
              <a:t>in </a:t>
            </a:r>
            <a:r>
              <a:rPr sz="8000" spc="-65" dirty="0">
                <a:latin typeface="Calibri"/>
                <a:cs typeface="Calibri"/>
              </a:rPr>
              <a:t>Faith</a:t>
            </a:r>
            <a:endParaRPr sz="8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0"/>
            <a:ext cx="9134855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1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27296"/>
            <a:ext cx="4953000" cy="4749121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745"/>
              </a:spcBef>
              <a:tabLst>
                <a:tab pos="810895" algn="l"/>
              </a:tabLst>
            </a:pPr>
            <a:r>
              <a:rPr sz="4800" dirty="0">
                <a:latin typeface="Calibri"/>
                <a:cs typeface="Calibri"/>
              </a:rPr>
              <a:t>Who</a:t>
            </a:r>
            <a:r>
              <a:rPr sz="4800" spc="-20" dirty="0">
                <a:latin typeface="Calibri"/>
                <a:cs typeface="Calibri"/>
              </a:rPr>
              <a:t> </a:t>
            </a:r>
            <a:r>
              <a:rPr sz="4800" spc="-55" dirty="0">
                <a:latin typeface="Calibri"/>
                <a:cs typeface="Calibri"/>
              </a:rPr>
              <a:t>gave</a:t>
            </a:r>
            <a:r>
              <a:rPr sz="4800" spc="-3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the </a:t>
            </a:r>
            <a:r>
              <a:rPr sz="4800" spc="5" dirty="0">
                <a:latin typeface="Calibri"/>
                <a:cs typeface="Calibri"/>
              </a:rPr>
              <a:t> </a:t>
            </a:r>
            <a:r>
              <a:rPr sz="4800" spc="-20" dirty="0">
                <a:latin typeface="Calibri"/>
                <a:cs typeface="Calibri"/>
              </a:rPr>
              <a:t>Church</a:t>
            </a:r>
            <a:r>
              <a:rPr sz="4800" spc="10" dirty="0">
                <a:latin typeface="Calibri"/>
                <a:cs typeface="Calibri"/>
              </a:rPr>
              <a:t> </a:t>
            </a:r>
            <a:r>
              <a:rPr sz="4800" spc="5" dirty="0">
                <a:latin typeface="Calibri"/>
                <a:cs typeface="Calibri"/>
              </a:rPr>
              <a:t>its </a:t>
            </a:r>
            <a:r>
              <a:rPr sz="4800" spc="1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mission </a:t>
            </a:r>
            <a:r>
              <a:rPr sz="4800" spc="-25" dirty="0">
                <a:latin typeface="Calibri"/>
                <a:cs typeface="Calibri"/>
              </a:rPr>
              <a:t>to </a:t>
            </a:r>
            <a:r>
              <a:rPr sz="4800" spc="-35" dirty="0">
                <a:latin typeface="Calibri"/>
                <a:cs typeface="Calibri"/>
              </a:rPr>
              <a:t>save </a:t>
            </a:r>
            <a:r>
              <a:rPr sz="4800" spc="-1210" dirty="0">
                <a:latin typeface="Calibri"/>
                <a:cs typeface="Calibri"/>
              </a:rPr>
              <a:t> </a:t>
            </a:r>
            <a:r>
              <a:rPr sz="4800" spc="-5" dirty="0">
                <a:latin typeface="Calibri"/>
                <a:cs typeface="Calibri"/>
              </a:rPr>
              <a:t>souls, </a:t>
            </a:r>
            <a:r>
              <a:rPr sz="4800" spc="-25" dirty="0">
                <a:latin typeface="Calibri"/>
                <a:cs typeface="Calibri"/>
              </a:rPr>
              <a:t>to </a:t>
            </a:r>
            <a:r>
              <a:rPr sz="4800" spc="-10" dirty="0">
                <a:latin typeface="Calibri"/>
                <a:cs typeface="Calibri"/>
              </a:rPr>
              <a:t>teach </a:t>
            </a:r>
            <a:r>
              <a:rPr sz="4800" spc="-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all	men the </a:t>
            </a:r>
            <a:r>
              <a:rPr sz="4800" spc="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truths </a:t>
            </a:r>
            <a:r>
              <a:rPr sz="4800" spc="-5" dirty="0">
                <a:latin typeface="Calibri"/>
                <a:cs typeface="Calibri"/>
              </a:rPr>
              <a:t>of </a:t>
            </a:r>
            <a:r>
              <a:rPr sz="4800" spc="-25" dirty="0">
                <a:latin typeface="Calibri"/>
                <a:cs typeface="Calibri"/>
              </a:rPr>
              <a:t>Faith, </a:t>
            </a:r>
            <a:r>
              <a:rPr sz="4800" spc="-2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and</a:t>
            </a:r>
            <a:r>
              <a:rPr sz="4800" spc="-5" dirty="0">
                <a:latin typeface="Calibri"/>
                <a:cs typeface="Calibri"/>
              </a:rPr>
              <a:t> </a:t>
            </a:r>
            <a:r>
              <a:rPr sz="4800" spc="-25" dirty="0">
                <a:latin typeface="Calibri"/>
                <a:cs typeface="Calibri"/>
              </a:rPr>
              <a:t>to</a:t>
            </a:r>
            <a:r>
              <a:rPr sz="4800" spc="-20" dirty="0">
                <a:latin typeface="Calibri"/>
                <a:cs typeface="Calibri"/>
              </a:rPr>
              <a:t> govern </a:t>
            </a:r>
            <a:r>
              <a:rPr sz="4800" spc="-1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the </a:t>
            </a:r>
            <a:r>
              <a:rPr sz="4800" spc="-20" dirty="0">
                <a:latin typeface="Calibri"/>
                <a:cs typeface="Calibri"/>
              </a:rPr>
              <a:t>Church </a:t>
            </a:r>
            <a:r>
              <a:rPr sz="4800" dirty="0">
                <a:latin typeface="Calibri"/>
                <a:cs typeface="Calibri"/>
              </a:rPr>
              <a:t>as a </a:t>
            </a:r>
            <a:r>
              <a:rPr sz="4800" spc="-1210" dirty="0">
                <a:latin typeface="Calibri"/>
                <a:cs typeface="Calibri"/>
              </a:rPr>
              <a:t> </a:t>
            </a:r>
            <a:r>
              <a:rPr sz="4800" spc="-5" dirty="0">
                <a:latin typeface="Calibri"/>
                <a:cs typeface="Calibri"/>
              </a:rPr>
              <a:t>body?</a:t>
            </a:r>
            <a:endParaRPr sz="5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6277" y="461899"/>
            <a:ext cx="31705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True</a:t>
            </a:r>
            <a:r>
              <a:rPr spc="-35" dirty="0"/>
              <a:t> </a:t>
            </a:r>
            <a:r>
              <a:rPr dirty="0"/>
              <a:t>or</a:t>
            </a:r>
            <a:r>
              <a:rPr spc="-30" dirty="0"/>
              <a:t> </a:t>
            </a:r>
            <a:r>
              <a:rPr spc="-20" dirty="0"/>
              <a:t>False?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454" y="1493646"/>
            <a:ext cx="8226146" cy="423291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820"/>
              </a:spcBef>
              <a:tabLst>
                <a:tab pos="5546090" algn="l"/>
                <a:tab pos="6005195" algn="l"/>
              </a:tabLst>
            </a:pPr>
            <a:r>
              <a:rPr sz="6000" spc="-5" dirty="0">
                <a:latin typeface="Calibri"/>
                <a:cs typeface="Calibri"/>
              </a:rPr>
              <a:t>Th</a:t>
            </a:r>
            <a:r>
              <a:rPr sz="6000" dirty="0">
                <a:latin typeface="Calibri"/>
                <a:cs typeface="Calibri"/>
              </a:rPr>
              <a:t>e</a:t>
            </a:r>
            <a:r>
              <a:rPr sz="6000" spc="-5" dirty="0">
                <a:latin typeface="Calibri"/>
                <a:cs typeface="Calibri"/>
              </a:rPr>
              <a:t> C</a:t>
            </a:r>
            <a:r>
              <a:rPr sz="6000" spc="15" dirty="0">
                <a:latin typeface="Calibri"/>
                <a:cs typeface="Calibri"/>
              </a:rPr>
              <a:t>h</a:t>
            </a:r>
            <a:r>
              <a:rPr sz="6000" spc="-5" dirty="0">
                <a:latin typeface="Calibri"/>
                <a:cs typeface="Calibri"/>
              </a:rPr>
              <a:t>u</a:t>
            </a:r>
            <a:r>
              <a:rPr sz="6000" spc="-90" dirty="0">
                <a:latin typeface="Calibri"/>
                <a:cs typeface="Calibri"/>
              </a:rPr>
              <a:t>r</a:t>
            </a:r>
            <a:r>
              <a:rPr sz="6000" dirty="0">
                <a:latin typeface="Calibri"/>
                <a:cs typeface="Calibri"/>
              </a:rPr>
              <a:t>ch </a:t>
            </a:r>
            <a:r>
              <a:rPr sz="6000" spc="5" dirty="0">
                <a:latin typeface="Calibri"/>
                <a:cs typeface="Calibri"/>
              </a:rPr>
              <a:t>i</a:t>
            </a:r>
            <a:r>
              <a:rPr sz="6000" dirty="0">
                <a:latin typeface="Calibri"/>
                <a:cs typeface="Calibri"/>
              </a:rPr>
              <a:t>s</a:t>
            </a:r>
            <a:r>
              <a:rPr sz="6000" spc="5" dirty="0">
                <a:latin typeface="Calibri"/>
                <a:cs typeface="Calibri"/>
              </a:rPr>
              <a:t> </a:t>
            </a:r>
            <a:r>
              <a:rPr sz="6000" dirty="0">
                <a:latin typeface="Calibri"/>
                <a:cs typeface="Calibri"/>
              </a:rPr>
              <a:t>the	means  Jesus</a:t>
            </a:r>
            <a:r>
              <a:rPr sz="6000" spc="-10" dirty="0">
                <a:latin typeface="Calibri"/>
                <a:cs typeface="Calibri"/>
              </a:rPr>
              <a:t> </a:t>
            </a:r>
            <a:r>
              <a:rPr sz="6000" dirty="0">
                <a:latin typeface="Calibri"/>
                <a:cs typeface="Calibri"/>
              </a:rPr>
              <a:t>chose</a:t>
            </a:r>
            <a:r>
              <a:rPr sz="6000" spc="-10" dirty="0">
                <a:latin typeface="Calibri"/>
                <a:cs typeface="Calibri"/>
              </a:rPr>
              <a:t> </a:t>
            </a:r>
            <a:r>
              <a:rPr sz="6000" spc="-35" dirty="0">
                <a:latin typeface="Calibri"/>
                <a:cs typeface="Calibri"/>
              </a:rPr>
              <a:t>to</a:t>
            </a:r>
            <a:r>
              <a:rPr sz="6000" spc="-15" dirty="0">
                <a:latin typeface="Calibri"/>
                <a:cs typeface="Calibri"/>
              </a:rPr>
              <a:t> </a:t>
            </a:r>
            <a:r>
              <a:rPr sz="6000" spc="-10" dirty="0">
                <a:latin typeface="Calibri"/>
                <a:cs typeface="Calibri"/>
              </a:rPr>
              <a:t>remain </a:t>
            </a:r>
            <a:r>
              <a:rPr sz="6000" spc="-5" dirty="0">
                <a:latin typeface="Calibri"/>
                <a:cs typeface="Calibri"/>
              </a:rPr>
              <a:t> </a:t>
            </a:r>
            <a:r>
              <a:rPr sz="6000" dirty="0">
                <a:latin typeface="Calibri"/>
                <a:cs typeface="Calibri"/>
              </a:rPr>
              <a:t>with</a:t>
            </a:r>
            <a:r>
              <a:rPr sz="6000" spc="5" dirty="0">
                <a:latin typeface="Calibri"/>
                <a:cs typeface="Calibri"/>
              </a:rPr>
              <a:t> </a:t>
            </a:r>
            <a:r>
              <a:rPr sz="6000" spc="-5" dirty="0">
                <a:latin typeface="Calibri"/>
                <a:cs typeface="Calibri"/>
              </a:rPr>
              <a:t>us</a:t>
            </a:r>
            <a:r>
              <a:rPr sz="6000" dirty="0">
                <a:latin typeface="Calibri"/>
                <a:cs typeface="Calibri"/>
              </a:rPr>
              <a:t> </a:t>
            </a:r>
            <a:r>
              <a:rPr sz="6000" spc="-40" dirty="0">
                <a:latin typeface="Calibri"/>
                <a:cs typeface="Calibri"/>
              </a:rPr>
              <a:t>always</a:t>
            </a:r>
            <a:r>
              <a:rPr sz="6000" spc="5" dirty="0">
                <a:latin typeface="Calibri"/>
                <a:cs typeface="Calibri"/>
              </a:rPr>
              <a:t> </a:t>
            </a:r>
            <a:r>
              <a:rPr sz="6000" dirty="0">
                <a:latin typeface="Calibri"/>
                <a:cs typeface="Calibri"/>
              </a:rPr>
              <a:t>and	</a:t>
            </a:r>
            <a:r>
              <a:rPr sz="6000" spc="-30" dirty="0">
                <a:latin typeface="Calibri"/>
                <a:cs typeface="Calibri"/>
              </a:rPr>
              <a:t>to </a:t>
            </a:r>
            <a:r>
              <a:rPr sz="6000" spc="-25" dirty="0">
                <a:latin typeface="Calibri"/>
                <a:cs typeface="Calibri"/>
              </a:rPr>
              <a:t> </a:t>
            </a:r>
            <a:r>
              <a:rPr sz="6000" dirty="0">
                <a:latin typeface="Calibri"/>
                <a:cs typeface="Calibri"/>
              </a:rPr>
              <a:t>lead </a:t>
            </a:r>
            <a:r>
              <a:rPr sz="6000" spc="-5" dirty="0">
                <a:latin typeface="Calibri"/>
                <a:cs typeface="Calibri"/>
              </a:rPr>
              <a:t>us </a:t>
            </a:r>
            <a:r>
              <a:rPr sz="6000" spc="-30" dirty="0">
                <a:latin typeface="Calibri"/>
                <a:cs typeface="Calibri"/>
              </a:rPr>
              <a:t>to </a:t>
            </a:r>
            <a:r>
              <a:rPr sz="6000" spc="5" dirty="0">
                <a:latin typeface="Calibri"/>
                <a:cs typeface="Calibri"/>
              </a:rPr>
              <a:t>His </a:t>
            </a:r>
            <a:r>
              <a:rPr sz="6000" spc="-20" dirty="0">
                <a:latin typeface="Calibri"/>
                <a:cs typeface="Calibri"/>
              </a:rPr>
              <a:t>Heavenly </a:t>
            </a:r>
            <a:r>
              <a:rPr sz="6000" spc="-15" dirty="0">
                <a:latin typeface="Calibri"/>
                <a:cs typeface="Calibri"/>
              </a:rPr>
              <a:t> </a:t>
            </a:r>
            <a:r>
              <a:rPr sz="6000" spc="-10" dirty="0">
                <a:latin typeface="Calibri"/>
                <a:cs typeface="Calibri"/>
              </a:rPr>
              <a:t>Kingdom,</a:t>
            </a:r>
            <a:r>
              <a:rPr sz="6000" spc="-25" dirty="0">
                <a:latin typeface="Calibri"/>
                <a:cs typeface="Calibri"/>
              </a:rPr>
              <a:t> </a:t>
            </a:r>
            <a:r>
              <a:rPr sz="6000" spc="-5" dirty="0">
                <a:latin typeface="Calibri"/>
                <a:cs typeface="Calibri"/>
              </a:rPr>
              <a:t>our</a:t>
            </a:r>
            <a:r>
              <a:rPr sz="6000" spc="-20" dirty="0">
                <a:latin typeface="Calibri"/>
                <a:cs typeface="Calibri"/>
              </a:rPr>
              <a:t> </a:t>
            </a:r>
            <a:r>
              <a:rPr sz="6000" spc="-5" dirty="0">
                <a:latin typeface="Calibri"/>
                <a:cs typeface="Calibri"/>
              </a:rPr>
              <a:t>final</a:t>
            </a:r>
            <a:r>
              <a:rPr sz="6000" spc="-20" dirty="0">
                <a:latin typeface="Calibri"/>
                <a:cs typeface="Calibri"/>
              </a:rPr>
              <a:t> goal.</a:t>
            </a:r>
            <a:r>
              <a:rPr lang="en-IN" sz="6000" spc="-20" dirty="0">
                <a:latin typeface="Calibri"/>
                <a:cs typeface="Calibri"/>
              </a:rPr>
              <a:t>   </a:t>
            </a:r>
            <a:endParaRPr sz="6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9305" y="72897"/>
            <a:ext cx="34855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Group</a:t>
            </a:r>
            <a:r>
              <a:rPr spc="-80" dirty="0"/>
              <a:t> </a:t>
            </a:r>
            <a:r>
              <a:rPr spc="-20" dirty="0"/>
              <a:t>Answers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448" y="693165"/>
            <a:ext cx="687006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1110615" indent="-51562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Who is the </a:t>
            </a:r>
            <a:r>
              <a:rPr sz="3200" spc="-5" dirty="0">
                <a:latin typeface="Calibri"/>
                <a:cs typeface="Calibri"/>
              </a:rPr>
              <a:t>Head or </a:t>
            </a:r>
            <a:r>
              <a:rPr sz="3200" dirty="0">
                <a:latin typeface="Calibri"/>
                <a:cs typeface="Calibri"/>
              </a:rPr>
              <a:t>Ruler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Church?</a:t>
            </a:r>
            <a:endParaRPr sz="32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Who</a:t>
            </a:r>
            <a:r>
              <a:rPr sz="3200" spc="-5" dirty="0">
                <a:latin typeface="Calibri"/>
                <a:cs typeface="Calibri"/>
              </a:rPr>
              <a:t> has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given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authority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dirty="0">
                <a:latin typeface="Calibri"/>
                <a:cs typeface="Calibri"/>
              </a:rPr>
              <a:t> the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pope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rule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Church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5" dirty="0">
                <a:latin typeface="Calibri"/>
                <a:cs typeface="Calibri"/>
              </a:rPr>
              <a:t> his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behalf?</a:t>
            </a:r>
            <a:endParaRPr sz="3200">
              <a:latin typeface="Calibri"/>
              <a:cs typeface="Calibri"/>
            </a:endParaRPr>
          </a:p>
          <a:p>
            <a:pPr marL="527685" marR="151320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How </a:t>
            </a:r>
            <a:r>
              <a:rPr sz="3200" spc="-20" dirty="0">
                <a:latin typeface="Calibri"/>
                <a:cs typeface="Calibri"/>
              </a:rPr>
              <a:t>many </a:t>
            </a:r>
            <a:r>
              <a:rPr sz="3200" spc="-15" dirty="0">
                <a:latin typeface="Calibri"/>
                <a:cs typeface="Calibri"/>
              </a:rPr>
              <a:t>Popes </a:t>
            </a:r>
            <a:r>
              <a:rPr sz="3200" spc="-5" dirty="0">
                <a:latin typeface="Calibri"/>
                <a:cs typeface="Calibri"/>
              </a:rPr>
              <a:t>do </a:t>
            </a:r>
            <a:r>
              <a:rPr sz="3200" spc="-10" dirty="0">
                <a:latin typeface="Calibri"/>
                <a:cs typeface="Calibri"/>
              </a:rPr>
              <a:t>we </a:t>
            </a:r>
            <a:r>
              <a:rPr sz="3200" spc="-25" dirty="0">
                <a:latin typeface="Calibri"/>
                <a:cs typeface="Calibri"/>
              </a:rPr>
              <a:t>have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including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current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560" y="4985461"/>
            <a:ext cx="534733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latin typeface="Calibri"/>
                <a:cs typeface="Calibri"/>
              </a:rPr>
              <a:t>Administrator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5" dirty="0">
                <a:latin typeface="Calibri"/>
                <a:cs typeface="Calibri"/>
              </a:rPr>
              <a:t> Vicariate</a:t>
            </a:r>
            <a:r>
              <a:rPr sz="3200" spc="-5" dirty="0">
                <a:latin typeface="Calibri"/>
                <a:cs typeface="Calibri"/>
              </a:rPr>
              <a:t> of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Northern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Arabia?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048" y="3815627"/>
            <a:ext cx="7363459" cy="11963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553085" indent="-515620">
              <a:lnSpc>
                <a:spcPct val="100000"/>
              </a:lnSpc>
              <a:spcBef>
                <a:spcPts val="870"/>
              </a:spcBef>
              <a:buAutoNum type="arabicPeriod" startAt="4"/>
              <a:tabLst>
                <a:tab pos="553085" algn="l"/>
                <a:tab pos="553720" algn="l"/>
              </a:tabLst>
            </a:pPr>
            <a:r>
              <a:rPr sz="3200" spc="-20" dirty="0">
                <a:latin typeface="Calibri"/>
                <a:cs typeface="Calibri"/>
              </a:rPr>
              <a:t>What’s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name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our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current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Pope?</a:t>
            </a:r>
            <a:r>
              <a:rPr sz="3200" spc="285" dirty="0">
                <a:latin typeface="Calibri"/>
                <a:cs typeface="Calibri"/>
              </a:rPr>
              <a:t> </a:t>
            </a:r>
            <a:r>
              <a:rPr sz="4800" spc="-15" baseline="6944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endParaRPr sz="4800" baseline="6944">
              <a:latin typeface="Calibri"/>
              <a:cs typeface="Calibri"/>
            </a:endParaRPr>
          </a:p>
          <a:p>
            <a:pPr marL="553085" indent="-515620">
              <a:lnSpc>
                <a:spcPct val="100000"/>
              </a:lnSpc>
              <a:spcBef>
                <a:spcPts val="765"/>
              </a:spcBef>
              <a:buAutoNum type="arabicPeriod" startAt="4"/>
              <a:tabLst>
                <a:tab pos="553085" algn="l"/>
                <a:tab pos="553720" algn="l"/>
              </a:tabLst>
            </a:pPr>
            <a:r>
              <a:rPr sz="3200" spc="-20" dirty="0">
                <a:latin typeface="Calibri"/>
                <a:cs typeface="Calibri"/>
              </a:rPr>
              <a:t>What’s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name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our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Apostolic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42809" y="690117"/>
            <a:ext cx="37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1.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69352" y="720851"/>
            <a:ext cx="983615" cy="5594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4180"/>
              </a:lnSpc>
            </a:pP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Jesus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42809" y="1787778"/>
            <a:ext cx="372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2.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69352" y="1818132"/>
            <a:ext cx="983615" cy="5594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4180"/>
              </a:lnSpc>
            </a:pPr>
            <a:r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Jesus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42809" y="2949320"/>
            <a:ext cx="3333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69352" y="2979420"/>
            <a:ext cx="629920" cy="49720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3704"/>
              </a:lnSpc>
            </a:pP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266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69352" y="3893820"/>
            <a:ext cx="923925" cy="49720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3704"/>
              </a:lnSpc>
            </a:pP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Pope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69352" y="4390644"/>
            <a:ext cx="1166495" cy="4876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3640"/>
              </a:lnSpc>
            </a:pP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200" spc="-6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ancis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42809" y="4936693"/>
            <a:ext cx="3333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5.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69352" y="4966715"/>
            <a:ext cx="1209040" cy="49720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3710"/>
              </a:lnSpc>
            </a:pP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Bishop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69352" y="5463540"/>
            <a:ext cx="795655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3640"/>
              </a:lnSpc>
            </a:pPr>
            <a:r>
              <a:rPr lang="en-US" sz="3200" spc="-20" dirty="0">
                <a:solidFill>
                  <a:srgbClr val="006FC0"/>
                </a:solidFill>
                <a:latin typeface="Calibri"/>
                <a:cs typeface="Calibri"/>
              </a:rPr>
              <a:t>Aldo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69352" y="5951220"/>
            <a:ext cx="1209040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3640"/>
              </a:lnSpc>
            </a:pPr>
            <a:r>
              <a:rPr lang="en-US" sz="3200" spc="-5" dirty="0">
                <a:solidFill>
                  <a:srgbClr val="006FC0"/>
                </a:solidFill>
                <a:latin typeface="Calibri"/>
                <a:cs typeface="Calibri"/>
              </a:rPr>
              <a:t>Berardi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8587740" cy="49377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6589" y="203657"/>
            <a:ext cx="74085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i="1" spc="-5" dirty="0">
                <a:latin typeface="Calibri"/>
                <a:cs typeface="Calibri"/>
              </a:rPr>
              <a:t>Who</a:t>
            </a:r>
            <a:r>
              <a:rPr sz="7200" i="1" spc="-30" dirty="0">
                <a:latin typeface="Calibri"/>
                <a:cs typeface="Calibri"/>
              </a:rPr>
              <a:t> </a:t>
            </a:r>
            <a:r>
              <a:rPr sz="7200" i="1" spc="-5" dirty="0">
                <a:latin typeface="Calibri"/>
                <a:cs typeface="Calibri"/>
              </a:rPr>
              <a:t>said</a:t>
            </a:r>
            <a:r>
              <a:rPr sz="7200" i="1" spc="-25" dirty="0">
                <a:latin typeface="Calibri"/>
                <a:cs typeface="Calibri"/>
              </a:rPr>
              <a:t> </a:t>
            </a:r>
            <a:r>
              <a:rPr sz="7200" i="1" spc="-55" dirty="0">
                <a:latin typeface="Calibri"/>
                <a:cs typeface="Calibri"/>
              </a:rPr>
              <a:t>to</a:t>
            </a:r>
            <a:r>
              <a:rPr sz="7200" i="1" spc="-30" dirty="0">
                <a:latin typeface="Calibri"/>
                <a:cs typeface="Calibri"/>
              </a:rPr>
              <a:t> </a:t>
            </a:r>
            <a:r>
              <a:rPr sz="7200" i="1" dirty="0">
                <a:latin typeface="Calibri"/>
                <a:cs typeface="Calibri"/>
              </a:rPr>
              <a:t>whom?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39840" y="6006528"/>
            <a:ext cx="2332355" cy="49720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715"/>
              </a:lnSpc>
            </a:pPr>
            <a:r>
              <a:rPr sz="3200" b="1" spc="-5" dirty="0">
                <a:latin typeface="Calibri"/>
                <a:cs typeface="Calibri"/>
              </a:rPr>
              <a:t>Jesus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to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Peter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07" y="1143000"/>
            <a:ext cx="8927592" cy="4648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3444" y="5796788"/>
            <a:ext cx="2659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Our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First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Pope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5028" y="5808675"/>
            <a:ext cx="3382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3320" algn="l"/>
              </a:tabLst>
            </a:pP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5" dirty="0">
                <a:latin typeface="Calibri"/>
                <a:cs typeface="Calibri"/>
              </a:rPr>
              <a:t>u</a:t>
            </a:r>
            <a:r>
              <a:rPr sz="3600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Cu</a:t>
            </a:r>
            <a:r>
              <a:rPr sz="3600" spc="5" dirty="0">
                <a:latin typeface="Calibri"/>
                <a:cs typeface="Calibri"/>
              </a:rPr>
              <a:t>r</a:t>
            </a:r>
            <a:r>
              <a:rPr sz="3600" spc="-4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3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t	</a:t>
            </a:r>
            <a:r>
              <a:rPr sz="3600" spc="-75" dirty="0">
                <a:latin typeface="Calibri"/>
                <a:cs typeface="Calibri"/>
              </a:rPr>
              <a:t>P</a:t>
            </a:r>
            <a:r>
              <a:rPr sz="3600" spc="-5" dirty="0">
                <a:latin typeface="Calibri"/>
                <a:cs typeface="Calibri"/>
              </a:rPr>
              <a:t>ope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77895" cy="6858000"/>
          </a:xfrm>
          <a:custGeom>
            <a:avLst/>
            <a:gdLst/>
            <a:ahLst/>
            <a:cxnLst/>
            <a:rect l="l" t="t" r="r" b="b"/>
            <a:pathLst>
              <a:path w="3477895" h="6858000">
                <a:moveTo>
                  <a:pt x="3477767" y="0"/>
                </a:moveTo>
                <a:lnTo>
                  <a:pt x="0" y="0"/>
                </a:lnTo>
                <a:lnTo>
                  <a:pt x="0" y="6858000"/>
                </a:lnTo>
                <a:lnTo>
                  <a:pt x="3477767" y="6858000"/>
                </a:lnTo>
                <a:lnTo>
                  <a:pt x="3477767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7828" y="0"/>
            <a:ext cx="4706112" cy="5486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9031" y="1433016"/>
            <a:ext cx="8406130" cy="526796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191125" indent="635" algn="ctr">
              <a:lnSpc>
                <a:spcPct val="90000"/>
              </a:lnSpc>
              <a:spcBef>
                <a:spcPts val="750"/>
              </a:spcBef>
              <a:tabLst>
                <a:tab pos="1216660" algn="l"/>
              </a:tabLst>
            </a:pPr>
            <a:r>
              <a:rPr sz="5400" spc="-24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5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-15" dirty="0">
                <a:solidFill>
                  <a:srgbClr val="FFFFFF"/>
                </a:solidFill>
                <a:latin typeface="Calibri"/>
                <a:cs typeface="Calibri"/>
              </a:rPr>
              <a:t>preach </a:t>
            </a:r>
            <a:r>
              <a:rPr sz="5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FFFFFF"/>
                </a:solidFill>
                <a:latin typeface="Calibri"/>
                <a:cs typeface="Calibri"/>
              </a:rPr>
              <a:t>the Gospel </a:t>
            </a:r>
            <a:r>
              <a:rPr sz="5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FFFFFF"/>
                </a:solidFill>
                <a:latin typeface="Calibri"/>
                <a:cs typeface="Calibri"/>
              </a:rPr>
              <a:t>and	lead</a:t>
            </a:r>
            <a:r>
              <a:rPr sz="5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5400" spc="-12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Calibri"/>
                <a:cs typeface="Calibri"/>
              </a:rPr>
              <a:t>people </a:t>
            </a:r>
            <a:r>
              <a:rPr sz="54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5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spc="-10" dirty="0">
                <a:solidFill>
                  <a:srgbClr val="FFFFFF"/>
                </a:solidFill>
                <a:latin typeface="Calibri"/>
                <a:cs typeface="Calibri"/>
              </a:rPr>
              <a:t>holiness.</a:t>
            </a:r>
            <a:endParaRPr sz="5400">
              <a:latin typeface="Calibri"/>
              <a:cs typeface="Calibri"/>
            </a:endParaRPr>
          </a:p>
          <a:p>
            <a:pPr marL="4530725" marR="5080" indent="-530860">
              <a:lnSpc>
                <a:spcPct val="100000"/>
              </a:lnSpc>
              <a:spcBef>
                <a:spcPts val="900"/>
              </a:spcBef>
            </a:pP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Who </a:t>
            </a:r>
            <a:r>
              <a:rPr sz="4400" b="1" spc="-10" dirty="0">
                <a:solidFill>
                  <a:srgbClr val="FF0000"/>
                </a:solidFill>
                <a:latin typeface="Calibri"/>
                <a:cs typeface="Calibri"/>
              </a:rPr>
              <a:t>is responsible </a:t>
            </a:r>
            <a:r>
              <a:rPr sz="4400" b="1" spc="-9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spc="-25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4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doing</a:t>
            </a:r>
            <a:r>
              <a:rPr sz="4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FF0000"/>
                </a:solidFill>
                <a:latin typeface="Calibri"/>
                <a:cs typeface="Calibri"/>
              </a:rPr>
              <a:t>this?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1701</Words>
  <Application>Microsoft Office PowerPoint</Application>
  <PresentationFormat>On-screen Show (4:3)</PresentationFormat>
  <Paragraphs>113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 MT</vt:lpstr>
      <vt:lpstr>Calibri</vt:lpstr>
      <vt:lpstr>Office Theme</vt:lpstr>
      <vt:lpstr>PowerPoint Presentation</vt:lpstr>
      <vt:lpstr>Who has authority over us?</vt:lpstr>
      <vt:lpstr>PowerPoint Presentation</vt:lpstr>
      <vt:lpstr>PowerPoint Presentation</vt:lpstr>
      <vt:lpstr>True or False?</vt:lpstr>
      <vt:lpstr>Group Answers</vt:lpstr>
      <vt:lpstr>Who said to whom?</vt:lpstr>
      <vt:lpstr>PowerPoint Presentation</vt:lpstr>
      <vt:lpstr>PowerPoint Presentation</vt:lpstr>
      <vt:lpstr>PowerPoint Presentation</vt:lpstr>
      <vt:lpstr>The Pope makes sure Faith is taught to us  correctly through his speeches,  encyclicals, letters and declarations.</vt:lpstr>
      <vt:lpstr>PowerPoint Presentation</vt:lpstr>
      <vt:lpstr>PowerPoint Presentation</vt:lpstr>
      <vt:lpstr>Bishop Camillo Ballin  Pastoral Letter</vt:lpstr>
      <vt:lpstr>PowerPoint Presentation</vt:lpstr>
      <vt:lpstr>The Church determines the rules  and regulations that are needed  for the administering of the  Sacraments in a consistent  manner.</vt:lpstr>
      <vt:lpstr>7 Sacraments</vt:lpstr>
      <vt:lpstr>Baptism: Mt 28:18-20</vt:lpstr>
      <vt:lpstr>Eucharist:</vt:lpstr>
      <vt:lpstr>Confirmation:</vt:lpstr>
      <vt:lpstr>Penance:</vt:lpstr>
      <vt:lpstr>Anointing of the Sick: Mk 6:13; Jas</vt:lpstr>
      <vt:lpstr>Matrimony:</vt:lpstr>
      <vt:lpstr>Matrimony:</vt:lpstr>
      <vt:lpstr>Holy Orders:</vt:lpstr>
      <vt:lpstr>Holy Orders:</vt:lpstr>
      <vt:lpstr>PowerPoint Presentation</vt:lpstr>
      <vt:lpstr>PowerPoint Presentation</vt:lpstr>
      <vt:lpstr>Quizzez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Gives us the Law</dc:title>
  <dc:creator>Christopher Pereira</dc:creator>
  <cp:lastModifiedBy>al_MSAFER SUOAD</cp:lastModifiedBy>
  <cp:revision>3</cp:revision>
  <dcterms:created xsi:type="dcterms:W3CDTF">2022-10-27T14:36:23Z</dcterms:created>
  <dcterms:modified xsi:type="dcterms:W3CDTF">2023-10-31T08:30:36Z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2020-11-12T00:00:00Z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2022-10-27T00:00:00Z</vt:filetime>
  </property>
</Properties>
</file>